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6" r:id="rId1"/>
    <p:sldMasterId id="2147483707" r:id="rId2"/>
    <p:sldMasterId id="2147483708" r:id="rId3"/>
    <p:sldMasterId id="2147483709" r:id="rId4"/>
  </p:sldMasterIdLst>
  <p:notesMasterIdLst>
    <p:notesMasterId r:id="rId20"/>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9144000" cy="5143500" type="screen16x9"/>
  <p:notesSz cx="6858000" cy="9144000"/>
  <p:embeddedFontLst>
    <p:embeddedFont>
      <p:font typeface="Abril Fatface" panose="02000503000000020003" pitchFamily="2" charset="77"/>
      <p:regular r:id="rId21"/>
    </p:embeddedFont>
    <p:embeddedFont>
      <p:font typeface="Georgia" panose="02040502050405020303" pitchFamily="18" charset="0"/>
      <p:regular r:id="rId22"/>
      <p:bold r:id="rId23"/>
      <p:italic r:id="rId24"/>
      <p:boldItalic r:id="rId25"/>
    </p:embeddedFont>
    <p:embeddedFont>
      <p:font typeface="Gill Sans" panose="020B0502020104020203" pitchFamily="34" charset="-79"/>
      <p:regular r:id="rId26"/>
      <p:bold r:id="rId27"/>
    </p:embeddedFont>
    <p:embeddedFont>
      <p:font typeface="Quattrocento Sans" panose="020B0502050000020003" pitchFamily="34" charset="0"/>
      <p:regular r:id="rId28"/>
      <p:bold r:id="rId29"/>
      <p:italic r:id="rId30"/>
      <p:boldItalic r:id="rId31"/>
    </p:embeddedFont>
    <p:embeddedFont>
      <p:font typeface="Roboto" panose="02000000000000000000" pitchFamily="2" charset="0"/>
      <p:regular r:id="rId32"/>
      <p:bold r:id="rId33"/>
      <p:italic r:id="rId34"/>
      <p:boldItalic r:id="rId35"/>
    </p:embeddedFont>
    <p:embeddedFont>
      <p:font typeface="Roboto Black" panose="02000000000000000000" pitchFamily="2" charset="0"/>
      <p:bold r:id="rId36"/>
      <p:italic r:id="rId37"/>
      <p:boldItalic r:id="rId38"/>
    </p:embeddedFont>
    <p:embeddedFont>
      <p:font typeface="Roboto Light" panose="020F0302020204030204" pitchFamily="34" charset="0"/>
      <p:regular r:id="rId39"/>
      <p:bold r:id="rId40"/>
      <p:italic r:id="rId41"/>
      <p:boldItalic r:id="rId42"/>
    </p:embeddedFont>
    <p:embeddedFont>
      <p:font typeface="Ubuntu Light" panose="020F0302020204030204"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3901"/>
  </p:normalViewPr>
  <p:slideViewPr>
    <p:cSldViewPr snapToGrid="0">
      <p:cViewPr>
        <p:scale>
          <a:sx n="126" d="100"/>
          <a:sy n="126" d="100"/>
        </p:scale>
        <p:origin x="576"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9.fntdata"/><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aef8f5a65d_0_2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aef8f5a65d_0_2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rgbClr val="242424"/>
                </a:solidFill>
                <a:highlight>
                  <a:srgbClr val="FFFFFF"/>
                </a:highlight>
                <a:latin typeface="Georgia"/>
                <a:ea typeface="Georgia"/>
                <a:cs typeface="Georgia"/>
                <a:sym typeface="Georgia"/>
              </a:rPr>
              <a:t>CLIP is the first multimodal model, that bridges the gap between text and images understanding </a:t>
            </a:r>
          </a:p>
          <a:p>
            <a:pPr marL="0" lvl="0" indent="0" algn="l" rtl="0">
              <a:spcBef>
                <a:spcPts val="0"/>
              </a:spcBef>
              <a:spcAft>
                <a:spcPts val="0"/>
              </a:spcAft>
              <a:buNone/>
            </a:pPr>
            <a:r>
              <a:rPr lang="en-US" sz="1500" dirty="0">
                <a:solidFill>
                  <a:srgbClr val="242424"/>
                </a:solidFill>
                <a:highlight>
                  <a:srgbClr val="FFFFFF"/>
                </a:highlight>
                <a:latin typeface="Georgia"/>
                <a:ea typeface="Georgia"/>
                <a:cs typeface="Georgia"/>
                <a:sym typeface="Georgia"/>
              </a:rPr>
              <a:t>C</a:t>
            </a:r>
            <a:r>
              <a:rPr lang="en" sz="1500" dirty="0">
                <a:solidFill>
                  <a:srgbClr val="242424"/>
                </a:solidFill>
                <a:highlight>
                  <a:srgbClr val="FFFFFF"/>
                </a:highlight>
                <a:latin typeface="Georgia"/>
                <a:ea typeface="Georgia"/>
                <a:cs typeface="Georgia"/>
                <a:sym typeface="Georgia"/>
              </a:rPr>
              <a:t>lip has inspired many other</a:t>
            </a:r>
            <a:r>
              <a:rPr lang="en-US" sz="1500" dirty="0">
                <a:solidFill>
                  <a:srgbClr val="242424"/>
                </a:solidFill>
                <a:highlight>
                  <a:srgbClr val="FFFFFF"/>
                </a:highlight>
                <a:latin typeface="Georgia"/>
                <a:ea typeface="Georgia"/>
                <a:cs typeface="Georgia"/>
                <a:sym typeface="Georgia"/>
              </a:rPr>
              <a:t> </a:t>
            </a:r>
            <a:r>
              <a:rPr lang="en" sz="1500" dirty="0">
                <a:solidFill>
                  <a:srgbClr val="242424"/>
                </a:solidFill>
                <a:highlight>
                  <a:srgbClr val="FFFFFF"/>
                </a:highlight>
                <a:latin typeface="Georgia"/>
                <a:ea typeface="Georgia"/>
                <a:cs typeface="Georgia"/>
                <a:sym typeface="Georgia"/>
              </a:rPr>
              <a:t>multimodal works or image generation  </a:t>
            </a:r>
            <a:endParaRPr sz="1500" dirty="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r>
              <a:rPr lang="en" sz="1500" dirty="0">
                <a:solidFill>
                  <a:srgbClr val="242424"/>
                </a:solidFill>
                <a:highlight>
                  <a:srgbClr val="FFFFFF"/>
                </a:highlight>
                <a:latin typeface="Georgia"/>
                <a:ea typeface="Georgia"/>
                <a:cs typeface="Georgia"/>
                <a:sym typeface="Georgia"/>
              </a:rPr>
              <a:t>understanding </a:t>
            </a:r>
            <a:r>
              <a:rPr lang="en" sz="1500" b="1" dirty="0">
                <a:solidFill>
                  <a:srgbClr val="242424"/>
                </a:solidFill>
                <a:highlight>
                  <a:srgbClr val="FFFFFF"/>
                </a:highlight>
                <a:latin typeface="Georgia"/>
                <a:ea typeface="Georgia"/>
                <a:cs typeface="Georgia"/>
                <a:sym typeface="Georgia"/>
              </a:rPr>
              <a:t>CLIP</a:t>
            </a:r>
            <a:r>
              <a:rPr lang="en" sz="1500" dirty="0">
                <a:solidFill>
                  <a:srgbClr val="242424"/>
                </a:solidFill>
                <a:highlight>
                  <a:srgbClr val="FFFFFF"/>
                </a:highlight>
                <a:latin typeface="Georgia"/>
                <a:ea typeface="Georgia"/>
                <a:cs typeface="Georgia"/>
                <a:sym typeface="Georgia"/>
              </a:rPr>
              <a:t> is a prerequisite for all of its follow-up works</a:t>
            </a:r>
            <a:endParaRPr sz="1500" dirty="0">
              <a:solidFill>
                <a:srgbClr val="242424"/>
              </a:solidFill>
              <a:highlight>
                <a:srgbClr val="FFFFFF"/>
              </a:highlight>
              <a:latin typeface="Georgia"/>
              <a:ea typeface="Georgia"/>
              <a:cs typeface="Georgia"/>
              <a:sym typeface="Georgia"/>
            </a:endParaRPr>
          </a:p>
          <a:p>
            <a:pPr marL="0" lvl="0" indent="0" algn="l" rtl="0">
              <a:spcBef>
                <a:spcPts val="0"/>
              </a:spcBef>
              <a:spcAft>
                <a:spcPts val="0"/>
              </a:spcAft>
              <a:buNone/>
            </a:pPr>
            <a:r>
              <a:rPr lang="en" sz="1500" dirty="0">
                <a:solidFill>
                  <a:srgbClr val="242424"/>
                </a:solidFill>
                <a:highlight>
                  <a:srgbClr val="FFFFFF"/>
                </a:highlight>
                <a:latin typeface="Georgia"/>
                <a:ea typeface="Georgia"/>
                <a:cs typeface="Georgia"/>
                <a:sym typeface="Georgia"/>
              </a:rPr>
              <a:t>Compare to </a:t>
            </a:r>
            <a:r>
              <a:rPr lang="en" sz="1500" dirty="0" err="1">
                <a:solidFill>
                  <a:srgbClr val="242424"/>
                </a:solidFill>
                <a:highlight>
                  <a:srgbClr val="FFFFFF"/>
                </a:highlight>
                <a:latin typeface="Georgia"/>
                <a:ea typeface="Georgia"/>
                <a:cs typeface="Georgia"/>
                <a:sym typeface="Georgia"/>
              </a:rPr>
              <a:t>tuesday</a:t>
            </a:r>
            <a:r>
              <a:rPr lang="en" sz="1500" dirty="0">
                <a:solidFill>
                  <a:srgbClr val="242424"/>
                </a:solidFill>
                <a:highlight>
                  <a:srgbClr val="FFFFFF"/>
                </a:highlight>
                <a:latin typeface="Georgia"/>
                <a:ea typeface="Georgia"/>
                <a:cs typeface="Georgia"/>
                <a:sym typeface="Georgia"/>
              </a:rPr>
              <a:t> lecture, this lecture would be mostly about ML algorithm rather than system related aspects </a:t>
            </a:r>
            <a:endParaRPr sz="1500" dirty="0">
              <a:solidFill>
                <a:srgbClr val="242424"/>
              </a:solidFill>
              <a:highlight>
                <a:srgbClr val="FFFFFF"/>
              </a:highlight>
              <a:latin typeface="Georgia"/>
              <a:ea typeface="Georgia"/>
              <a:cs typeface="Georgia"/>
              <a:sym typeface="Georgia"/>
            </a:endParaRPr>
          </a:p>
        </p:txBody>
      </p:sp>
      <p:sp>
        <p:nvSpPr>
          <p:cNvPr id="405" name="Google Shape;405;g2aef8f5a65d_0_2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aef8f5a65d_0_1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2aef8f5a65d_0_1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Figure 10. Linear probe performance of CLIP models in comparison with state-of-the-art computer vision models, including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Left) Scores are averaged over 12 datasets studied </a:t>
            </a:r>
            <a:endParaRPr dirty="0"/>
          </a:p>
          <a:p>
            <a:pPr marL="0" lvl="0" indent="0" algn="l" rtl="0">
              <a:spcBef>
                <a:spcPts val="0"/>
              </a:spcBef>
              <a:spcAft>
                <a:spcPts val="0"/>
              </a:spcAft>
              <a:buNone/>
            </a:pPr>
            <a:r>
              <a:rPr lang="en" dirty="0"/>
              <a:t> (Right) Scores are averaged over 27 datasets that contain a wider variety of distributions.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Dotted lines indicate models fine-tuned or evaluated on images at a higher-resolution than pre-training. </a:t>
            </a:r>
            <a:endParaRPr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aef8f5a65d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aef8f5a65d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0800" lvl="0" indent="0" algn="l" rtl="0">
              <a:lnSpc>
                <a:spcPct val="115000"/>
              </a:lnSpc>
              <a:spcBef>
                <a:spcPts val="0"/>
              </a:spcBef>
              <a:spcAft>
                <a:spcPts val="0"/>
              </a:spcAft>
              <a:buClr>
                <a:srgbClr val="D1D5DB"/>
              </a:buClr>
              <a:buSzPts val="1200"/>
              <a:buFont typeface="Roboto"/>
              <a:buNone/>
            </a:pPr>
            <a:endParaRPr dirty="0"/>
          </a:p>
          <a:p>
            <a:pPr marL="50800" lvl="0" indent="0" algn="l" rtl="0">
              <a:lnSpc>
                <a:spcPct val="115000"/>
              </a:lnSpc>
              <a:spcBef>
                <a:spcPts val="0"/>
              </a:spcBef>
              <a:spcAft>
                <a:spcPts val="0"/>
              </a:spcAft>
              <a:buClr>
                <a:srgbClr val="D1D5DB"/>
              </a:buClr>
              <a:buSzPts val="1200"/>
              <a:buFont typeface="Roboto"/>
              <a:buNone/>
            </a:pPr>
            <a:endParaRPr dirty="0"/>
          </a:p>
          <a:p>
            <a:pPr marL="508000" lvl="0" indent="-304800" algn="l" rtl="0">
              <a:lnSpc>
                <a:spcPct val="115000"/>
              </a:lnSpc>
              <a:spcBef>
                <a:spcPts val="0"/>
              </a:spcBef>
              <a:spcAft>
                <a:spcPts val="0"/>
              </a:spcAft>
              <a:buClr>
                <a:srgbClr val="D1D5DB"/>
              </a:buClr>
              <a:buSzPts val="1200"/>
              <a:buFont typeface="Roboto"/>
              <a:buChar char="●"/>
            </a:pPr>
            <a:r>
              <a:rPr lang="en" sz="1200" dirty="0">
                <a:solidFill>
                  <a:srgbClr val="D1D5DB"/>
                </a:solidFill>
                <a:highlight>
                  <a:srgbClr val="343541"/>
                </a:highlight>
                <a:latin typeface="Roboto"/>
                <a:ea typeface="Roboto"/>
                <a:cs typeface="Roboto"/>
                <a:sym typeface="Roboto"/>
              </a:rPr>
              <a:t>CLIP represents a major step forward in multimodal learning, effectively bridging the gap between visual perception and language understanding. This integration allows the model to comprehend and interpret images in the context of natural language, which is much closer to how humans perceive and describe visual content. </a:t>
            </a:r>
            <a:endParaRPr sz="1200" dirty="0">
              <a:solidFill>
                <a:srgbClr val="D1D5DB"/>
              </a:solidFill>
              <a:highlight>
                <a:srgbClr val="343541"/>
              </a:highlight>
              <a:latin typeface="Roboto"/>
              <a:ea typeface="Roboto"/>
              <a:cs typeface="Roboto"/>
              <a:sym typeface="Roboto"/>
            </a:endParaRPr>
          </a:p>
          <a:p>
            <a:pPr marL="50800" lvl="0" indent="0" algn="l" rtl="0">
              <a:lnSpc>
                <a:spcPct val="115000"/>
              </a:lnSpc>
              <a:spcBef>
                <a:spcPts val="0"/>
              </a:spcBef>
              <a:spcAft>
                <a:spcPts val="0"/>
              </a:spcAft>
              <a:buClr>
                <a:srgbClr val="D1D5DB"/>
              </a:buClr>
              <a:buSzPts val="1200"/>
              <a:buFont typeface="Roboto"/>
              <a:buNone/>
            </a:pPr>
            <a:r>
              <a:rPr lang="en" sz="1200" strike="sngStrike" dirty="0">
                <a:solidFill>
                  <a:srgbClr val="D1D5DB"/>
                </a:solidFill>
                <a:highlight>
                  <a:srgbClr val="343541"/>
                </a:highlight>
                <a:latin typeface="Roboto"/>
                <a:ea typeface="Roboto"/>
                <a:cs typeface="Roboto"/>
                <a:sym typeface="Roboto"/>
              </a:rPr>
              <a:t>Zero-Shot Learning Capabilities:</a:t>
            </a:r>
            <a:endParaRPr sz="1200" strike="sngStrike" dirty="0">
              <a:solidFill>
                <a:srgbClr val="D1D5DB"/>
              </a:solidFill>
              <a:highlight>
                <a:srgbClr val="343541"/>
              </a:highlight>
              <a:latin typeface="Roboto"/>
              <a:ea typeface="Roboto"/>
              <a:cs typeface="Roboto"/>
              <a:sym typeface="Roboto"/>
            </a:endParaRPr>
          </a:p>
          <a:p>
            <a:pPr marL="508000" lvl="0" indent="-304800" algn="l" rtl="0">
              <a:lnSpc>
                <a:spcPct val="115000"/>
              </a:lnSpc>
              <a:spcBef>
                <a:spcPts val="0"/>
              </a:spcBef>
              <a:spcAft>
                <a:spcPts val="0"/>
              </a:spcAft>
              <a:buClr>
                <a:srgbClr val="D1D5DB"/>
              </a:buClr>
              <a:buSzPts val="1200"/>
              <a:buFont typeface="Roboto"/>
              <a:buChar char="●"/>
            </a:pPr>
            <a:r>
              <a:rPr lang="en" sz="1200" dirty="0">
                <a:solidFill>
                  <a:srgbClr val="D1D5DB"/>
                </a:solidFill>
                <a:highlight>
                  <a:srgbClr val="343541"/>
                </a:highlight>
                <a:latin typeface="Roboto"/>
                <a:ea typeface="Roboto"/>
                <a:cs typeface="Roboto"/>
                <a:sym typeface="Roboto"/>
              </a:rPr>
              <a:t>One of CLIP’s most significant contributions is its ability to perform zero-shot learning – making accurate predictions for tasks it was not explicitly trained for.  </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 sz="1200" strike="sngStrike" dirty="0">
                <a:solidFill>
                  <a:srgbClr val="D1D5DB"/>
                </a:solidFill>
                <a:highlight>
                  <a:srgbClr val="343541"/>
                </a:highlight>
                <a:latin typeface="Roboto"/>
                <a:ea typeface="Roboto"/>
                <a:cs typeface="Roboto"/>
                <a:sym typeface="Roboto"/>
              </a:rPr>
              <a:t>Robustness Against Adversarial Attacks:</a:t>
            </a:r>
            <a:endParaRPr sz="1200" strike="sngStrike" dirty="0">
              <a:solidFill>
                <a:srgbClr val="D1D5DB"/>
              </a:solidFill>
              <a:highlight>
                <a:srgbClr val="343541"/>
              </a:highlight>
              <a:latin typeface="Roboto"/>
              <a:ea typeface="Roboto"/>
              <a:cs typeface="Roboto"/>
              <a:sym typeface="Roboto"/>
            </a:endParaRPr>
          </a:p>
          <a:p>
            <a:pPr marL="914400" lvl="1" indent="-304800" algn="l" rtl="0">
              <a:lnSpc>
                <a:spcPct val="115000"/>
              </a:lnSpc>
              <a:spcBef>
                <a:spcPts val="1500"/>
              </a:spcBef>
              <a:spcAft>
                <a:spcPts val="0"/>
              </a:spcAft>
              <a:buClr>
                <a:srgbClr val="D1D5DB"/>
              </a:buClr>
              <a:buSzPts val="1200"/>
              <a:buFont typeface="Roboto"/>
              <a:buAutoNum type="alphaLcPeriod"/>
            </a:pPr>
            <a:r>
              <a:rPr lang="en" sz="1200" dirty="0">
                <a:solidFill>
                  <a:srgbClr val="D1D5DB"/>
                </a:solidFill>
                <a:highlight>
                  <a:srgbClr val="343541"/>
                </a:highlight>
                <a:latin typeface="Roboto"/>
                <a:ea typeface="Roboto"/>
                <a:cs typeface="Roboto"/>
                <a:sym typeface="Roboto"/>
              </a:rPr>
              <a:t>CLIP has shown greater robustness against adversarial examples compared to traditional models. This robustness is critical for deploying AI models in real-world applications where reliability is key.</a:t>
            </a:r>
            <a:endParaRPr sz="1200" dirty="0">
              <a:solidFill>
                <a:srgbClr val="D1D5DB"/>
              </a:solidFill>
              <a:highlight>
                <a:srgbClr val="343541"/>
              </a:highlight>
              <a:latin typeface="Roboto"/>
              <a:ea typeface="Roboto"/>
              <a:cs typeface="Roboto"/>
              <a:sym typeface="Roboto"/>
            </a:endParaRPr>
          </a:p>
          <a:p>
            <a:pPr marL="0" lvl="0" indent="0" algn="l" rtl="0">
              <a:lnSpc>
                <a:spcPct val="115000"/>
              </a:lnSpc>
              <a:spcBef>
                <a:spcPts val="1500"/>
              </a:spcBef>
              <a:spcAft>
                <a:spcPts val="0"/>
              </a:spcAft>
              <a:buNone/>
            </a:pPr>
            <a:br>
              <a:rPr lang="en" dirty="0"/>
            </a:br>
            <a:r>
              <a:rPr lang="en" sz="1200" dirty="0">
                <a:solidFill>
                  <a:srgbClr val="D1D5DB"/>
                </a:solidFill>
                <a:highlight>
                  <a:srgbClr val="343541"/>
                </a:highlight>
                <a:latin typeface="Roboto"/>
                <a:ea typeface="Roboto"/>
                <a:cs typeface="Roboto"/>
                <a:sym typeface="Roboto"/>
              </a:rPr>
              <a:t>Reducing Dependency on Large Labeled Datasets:</a:t>
            </a:r>
            <a:endParaRPr sz="1200" dirty="0">
              <a:solidFill>
                <a:srgbClr val="D1D5DB"/>
              </a:solidFill>
              <a:highlight>
                <a:srgbClr val="343541"/>
              </a:highlight>
              <a:latin typeface="Roboto"/>
              <a:ea typeface="Roboto"/>
              <a:cs typeface="Roboto"/>
              <a:sym typeface="Roboto"/>
            </a:endParaRPr>
          </a:p>
          <a:p>
            <a:pPr marL="914400" lvl="1" indent="-304800" algn="l" rtl="0">
              <a:lnSpc>
                <a:spcPct val="115000"/>
              </a:lnSpc>
              <a:spcBef>
                <a:spcPts val="1500"/>
              </a:spcBef>
              <a:spcAft>
                <a:spcPts val="0"/>
              </a:spcAft>
              <a:buClr>
                <a:srgbClr val="D1D5DB"/>
              </a:buClr>
              <a:buSzPts val="1200"/>
              <a:buFont typeface="Roboto"/>
              <a:buAutoNum type="alphaLcPeriod"/>
            </a:pPr>
            <a:r>
              <a:rPr lang="en" sz="1200" dirty="0">
                <a:solidFill>
                  <a:srgbClr val="D1D5DB"/>
                </a:solidFill>
                <a:highlight>
                  <a:srgbClr val="343541"/>
                </a:highlight>
                <a:latin typeface="Roboto"/>
                <a:ea typeface="Roboto"/>
                <a:cs typeface="Roboto"/>
                <a:sym typeface="Roboto"/>
              </a:rPr>
              <a:t>Traditional visual models often require large, task-specific labeled datasets. CLIP, through its contrastive learning approach,  making it more feasible to develop powerful models without the need for extensive data labeling.</a:t>
            </a:r>
            <a:endParaRPr sz="1200" dirty="0">
              <a:solidFill>
                <a:srgbClr val="D1D5DB"/>
              </a:solidFill>
              <a:highlight>
                <a:srgbClr val="343541"/>
              </a:highlight>
              <a:latin typeface="Roboto"/>
              <a:ea typeface="Roboto"/>
              <a:cs typeface="Roboto"/>
              <a:sym typeface="Roboto"/>
            </a:endParaRPr>
          </a:p>
          <a:p>
            <a:pPr marL="0" lvl="0" indent="0" algn="l" rtl="0">
              <a:spcBef>
                <a:spcPts val="150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aef8f5a65d_0_10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aef8f5a65d_0_1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aef8f5a65d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2aef8f5a65d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1200"/>
              </a:spcBef>
              <a:spcAft>
                <a:spcPts val="0"/>
              </a:spcAft>
              <a:buClr>
                <a:srgbClr val="002E5E"/>
              </a:buClr>
              <a:buSzPts val="2000"/>
              <a:buFont typeface="Roboto"/>
              <a:buAutoNum type="arabicPeriod"/>
            </a:pPr>
            <a:r>
              <a:rPr lang="en" sz="2000">
                <a:solidFill>
                  <a:srgbClr val="002E5E"/>
                </a:solidFill>
                <a:latin typeface="Roboto"/>
                <a:ea typeface="Roboto"/>
                <a:cs typeface="Roboto"/>
                <a:sym typeface="Roboto"/>
              </a:rPr>
              <a:t>Computation-Intensive </a:t>
            </a:r>
            <a:endParaRPr sz="2000">
              <a:solidFill>
                <a:srgbClr val="002E5E"/>
              </a:solidFill>
              <a:latin typeface="Roboto"/>
              <a:ea typeface="Roboto"/>
              <a:cs typeface="Roboto"/>
              <a:sym typeface="Roboto"/>
            </a:endParaRPr>
          </a:p>
          <a:p>
            <a:pPr marL="914400" lvl="1" indent="-368300" algn="l" rtl="0">
              <a:lnSpc>
                <a:spcPct val="160000"/>
              </a:lnSpc>
              <a:spcBef>
                <a:spcPts val="0"/>
              </a:spcBef>
              <a:spcAft>
                <a:spcPts val="0"/>
              </a:spcAft>
              <a:buClr>
                <a:srgbClr val="00274C"/>
              </a:buClr>
              <a:buSzPts val="2200"/>
              <a:buFont typeface="Roboto"/>
              <a:buAutoNum type="alphaLcPeriod"/>
            </a:pPr>
            <a:r>
              <a:rPr lang="en" sz="1650" b="1">
                <a:solidFill>
                  <a:schemeClr val="dk1"/>
                </a:solidFill>
                <a:highlight>
                  <a:srgbClr val="343541"/>
                </a:highlight>
                <a:latin typeface="Roboto"/>
                <a:ea typeface="Roboto"/>
                <a:cs typeface="Roboto"/>
                <a:sym typeface="Roboto"/>
              </a:rPr>
              <a:t>Large-Scale Datasets– to achieve zero-shot capability</a:t>
            </a:r>
            <a:endParaRPr sz="1650" b="1">
              <a:solidFill>
                <a:schemeClr val="dk1"/>
              </a:solidFill>
              <a:highlight>
                <a:srgbClr val="343541"/>
              </a:highlight>
              <a:latin typeface="Roboto"/>
              <a:ea typeface="Roboto"/>
              <a:cs typeface="Roboto"/>
              <a:sym typeface="Roboto"/>
            </a:endParaRPr>
          </a:p>
          <a:p>
            <a:pPr marL="914400" lvl="1" indent="-368300" algn="l" rtl="0">
              <a:lnSpc>
                <a:spcPct val="160000"/>
              </a:lnSpc>
              <a:spcBef>
                <a:spcPts val="0"/>
              </a:spcBef>
              <a:spcAft>
                <a:spcPts val="0"/>
              </a:spcAft>
              <a:buClr>
                <a:srgbClr val="00274C"/>
              </a:buClr>
              <a:buSzPts val="2200"/>
              <a:buFont typeface="Roboto"/>
              <a:buAutoNum type="alphaLcPeriod"/>
            </a:pPr>
            <a:r>
              <a:rPr lang="en" sz="1650" b="1">
                <a:solidFill>
                  <a:schemeClr val="dk1"/>
                </a:solidFill>
                <a:highlight>
                  <a:srgbClr val="343541"/>
                </a:highlight>
                <a:latin typeface="Roboto"/>
                <a:ea typeface="Roboto"/>
                <a:cs typeface="Roboto"/>
                <a:sym typeface="Roboto"/>
              </a:rPr>
              <a:t>Advanced Model Architecture:</a:t>
            </a:r>
            <a:endParaRPr sz="1650" b="1">
              <a:solidFill>
                <a:schemeClr val="dk1"/>
              </a:solidFill>
              <a:highlight>
                <a:srgbClr val="343541"/>
              </a:highlight>
              <a:latin typeface="Roboto"/>
              <a:ea typeface="Roboto"/>
              <a:cs typeface="Roboto"/>
              <a:sym typeface="Roboto"/>
            </a:endParaRPr>
          </a:p>
          <a:p>
            <a:pPr marL="0" lvl="0" indent="0" algn="l" rtl="0">
              <a:lnSpc>
                <a:spcPct val="115000"/>
              </a:lnSpc>
              <a:spcBef>
                <a:spcPts val="400"/>
              </a:spcBef>
              <a:spcAft>
                <a:spcPts val="0"/>
              </a:spcAft>
              <a:buNone/>
            </a:pPr>
            <a:endParaRPr>
              <a:solidFill>
                <a:schemeClr val="dk1"/>
              </a:solidFill>
              <a:highlight>
                <a:srgbClr val="FFFFFF"/>
              </a:highlight>
            </a:endParaRPr>
          </a:p>
          <a:p>
            <a:pPr marL="457200" lvl="0" indent="-368300" algn="l" rtl="0">
              <a:lnSpc>
                <a:spcPct val="115000"/>
              </a:lnSpc>
              <a:spcBef>
                <a:spcPts val="1200"/>
              </a:spcBef>
              <a:spcAft>
                <a:spcPts val="0"/>
              </a:spcAft>
              <a:buClr>
                <a:srgbClr val="00274C"/>
              </a:buClr>
              <a:buSzPts val="2200"/>
              <a:buFont typeface="Roboto"/>
              <a:buAutoNum type="arabicPeriod"/>
            </a:pPr>
            <a:r>
              <a:rPr lang="en">
                <a:solidFill>
                  <a:schemeClr val="dk1"/>
                </a:solidFill>
                <a:highlight>
                  <a:srgbClr val="FFFFFF"/>
                </a:highlight>
              </a:rPr>
              <a:t>Zero-shot CLIP also struggles compared to task specific models on very fine-grained classification, such as telling the difference between car models, variants of aircraft, or flower species.</a:t>
            </a:r>
            <a:endParaRPr>
              <a:solidFill>
                <a:schemeClr val="dk1"/>
              </a:solidFill>
              <a:highlight>
                <a:srgbClr val="FFFFFF"/>
              </a:highlight>
            </a:endParaRPr>
          </a:p>
          <a:p>
            <a:pPr marL="457200" lvl="0" indent="-368300" algn="l" rtl="0">
              <a:lnSpc>
                <a:spcPct val="200454"/>
              </a:lnSpc>
              <a:spcBef>
                <a:spcPts val="0"/>
              </a:spcBef>
              <a:spcAft>
                <a:spcPts val="0"/>
              </a:spcAft>
              <a:buClr>
                <a:srgbClr val="00274C"/>
              </a:buClr>
              <a:buSzPts val="2200"/>
              <a:buFont typeface="Roboto"/>
              <a:buAutoNum type="arabicPeriod"/>
            </a:pPr>
            <a:r>
              <a:rPr lang="en">
                <a:solidFill>
                  <a:schemeClr val="dk1"/>
                </a:solidFill>
                <a:highlight>
                  <a:srgbClr val="FFFFFF"/>
                </a:highlight>
              </a:rPr>
              <a:t>Finally, we’ve observed that CLIP’s zero-shot classifiers can be sensitive to wording or phrasing and sometimes require trial and error “prompt engineering” to perform well.</a:t>
            </a:r>
            <a:endParaRPr>
              <a:solidFill>
                <a:schemeClr val="dk1"/>
              </a:solidFill>
              <a:highlight>
                <a:srgbClr val="FFFFFF"/>
              </a:highlight>
            </a:endParaRPr>
          </a:p>
          <a:p>
            <a:pPr marL="457200" lvl="0" indent="0" algn="l" rtl="0">
              <a:lnSpc>
                <a:spcPct val="200454"/>
              </a:lnSpc>
              <a:spcBef>
                <a:spcPts val="0"/>
              </a:spcBef>
              <a:spcAft>
                <a:spcPts val="0"/>
              </a:spcAft>
              <a:buClr>
                <a:schemeClr val="dk1"/>
              </a:buClr>
              <a:buSzPts val="1100"/>
              <a:buFont typeface="Arial"/>
              <a:buNone/>
            </a:pPr>
            <a:endParaRPr sz="2200">
              <a:solidFill>
                <a:srgbClr val="00274C"/>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8e9dcabea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8e9dcabea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aef8f5a65d_0_10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aef8f5a65d_0_1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aef8f5a65d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2aef8f5a65d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aef8f5a65d_0_8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aef8f5a65d_0_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50" dirty="0">
              <a:solidFill>
                <a:srgbClr val="111111"/>
              </a:solidFill>
              <a:highlight>
                <a:srgbClr val="FFFFFF"/>
              </a:highlight>
            </a:endParaRPr>
          </a:p>
          <a:p>
            <a:pPr marL="0" lvl="0" indent="0" algn="l" rtl="0">
              <a:spcBef>
                <a:spcPts val="0"/>
              </a:spcBef>
              <a:spcAft>
                <a:spcPts val="0"/>
              </a:spcAft>
              <a:buNone/>
            </a:pPr>
            <a:r>
              <a:rPr lang="en-US" sz="1350" dirty="0">
                <a:solidFill>
                  <a:srgbClr val="111111"/>
                </a:solidFill>
                <a:highlight>
                  <a:srgbClr val="FFFFFF"/>
                </a:highlight>
              </a:rPr>
              <a:t>This is the definition from original paper, which accurately capture</a:t>
            </a:r>
            <a:endParaRPr sz="1350" dirty="0">
              <a:solidFill>
                <a:srgbClr val="111111"/>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aef8f5a65d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aef8f5a65d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50800" lvl="0" indent="-323850" algn="l" rtl="0">
              <a:lnSpc>
                <a:spcPct val="100000"/>
              </a:lnSpc>
              <a:spcBef>
                <a:spcPts val="0"/>
              </a:spcBef>
              <a:spcAft>
                <a:spcPts val="0"/>
              </a:spcAft>
              <a:buClr>
                <a:srgbClr val="111111"/>
              </a:buClr>
              <a:buSzPts val="1500"/>
              <a:buChar char="-"/>
            </a:pPr>
            <a:r>
              <a:rPr lang="en" sz="1500">
                <a:solidFill>
                  <a:srgbClr val="111111"/>
                </a:solidFill>
                <a:highlight>
                  <a:srgbClr val="FFFFFF"/>
                </a:highlight>
              </a:rPr>
              <a:t>It is trained on 400,000,000 (image, text) pairs. An (image, text) pair might be a picture and its caption. </a:t>
            </a:r>
            <a:r>
              <a:rPr lang="en" sz="1500">
                <a:solidFill>
                  <a:srgbClr val="242424"/>
                </a:solidFill>
                <a:highlight>
                  <a:srgbClr val="FFFFFF"/>
                </a:highlight>
                <a:latin typeface="Roboto"/>
                <a:ea typeface="Roboto"/>
                <a:cs typeface="Roboto"/>
                <a:sym typeface="Roboto"/>
              </a:rPr>
              <a:t>[ImageNet has 1.2 million training dataset] </a:t>
            </a:r>
            <a:endParaRPr sz="1500">
              <a:solidFill>
                <a:srgbClr val="111111"/>
              </a:solidFill>
              <a:highlight>
                <a:srgbClr val="FFFFFF"/>
              </a:highlight>
            </a:endParaRPr>
          </a:p>
          <a:p>
            <a:pPr marL="457200" marR="50800" lvl="0" indent="-323850" algn="l" rtl="0">
              <a:lnSpc>
                <a:spcPct val="100000"/>
              </a:lnSpc>
              <a:spcBef>
                <a:spcPts val="0"/>
              </a:spcBef>
              <a:spcAft>
                <a:spcPts val="0"/>
              </a:spcAft>
              <a:buClr>
                <a:srgbClr val="111111"/>
              </a:buClr>
              <a:buSzPts val="1500"/>
              <a:buChar char="-"/>
            </a:pPr>
            <a:r>
              <a:rPr lang="en" sz="1500" i="1">
                <a:solidFill>
                  <a:srgbClr val="111111"/>
                </a:solidFill>
                <a:highlight>
                  <a:srgbClr val="FFFFFF"/>
                </a:highlight>
              </a:rPr>
              <a:t>"It can predict the most relevant text snippet, given an image."</a:t>
            </a:r>
            <a:r>
              <a:rPr lang="en" sz="1500">
                <a:solidFill>
                  <a:srgbClr val="111111"/>
                </a:solidFill>
                <a:highlight>
                  <a:srgbClr val="FFFFFF"/>
                </a:highlight>
              </a:rPr>
              <a:t> You can input an image into the CLIP model, and it will return for you the likeliest caption or summary of that image.</a:t>
            </a:r>
            <a:endParaRPr sz="1500">
              <a:solidFill>
                <a:srgbClr val="111111"/>
              </a:solidFill>
              <a:highlight>
                <a:srgbClr val="FFFFFF"/>
              </a:highlight>
            </a:endParaRPr>
          </a:p>
          <a:p>
            <a:pPr marL="457200" marR="50800" lvl="0" indent="-323850" algn="l" rtl="0">
              <a:lnSpc>
                <a:spcPct val="100000"/>
              </a:lnSpc>
              <a:spcBef>
                <a:spcPts val="0"/>
              </a:spcBef>
              <a:spcAft>
                <a:spcPts val="0"/>
              </a:spcAft>
              <a:buClr>
                <a:srgbClr val="111111"/>
              </a:buClr>
              <a:buSzPts val="1500"/>
              <a:buChar char="-"/>
            </a:pPr>
            <a:r>
              <a:rPr lang="en" sz="1500" i="1">
                <a:solidFill>
                  <a:srgbClr val="111111"/>
                </a:solidFill>
                <a:highlight>
                  <a:srgbClr val="FFFFFF"/>
                </a:highlight>
              </a:rPr>
              <a:t>"without directly optimizing for the task, similarly to the zero-shot capabilities of GPT-2 and 3."</a:t>
            </a:r>
            <a:r>
              <a:rPr lang="en" sz="1500">
                <a:solidFill>
                  <a:srgbClr val="111111"/>
                </a:solidFill>
                <a:highlight>
                  <a:srgbClr val="FFFFFF"/>
                </a:highlight>
              </a:rPr>
              <a:t> Most machine learning models learn a specific task. For example, an image classifier trained on classifying dogs and cats is expected to do well on the task we've given it: classifying dogs and cats. We generally would not expect a machine learning model trained on dogs and cats to be very good at detecting raccoons. However, some models -- including CLIP, GPT-2, and GPT-3 -- tend to perform well on tasks they aren't directly trained to do, which is called "zero-shot learning."</a:t>
            </a:r>
            <a:endParaRPr sz="1500">
              <a:solidFill>
                <a:srgbClr val="111111"/>
              </a:solidFill>
              <a:highlight>
                <a:srgbClr val="FFFFFF"/>
              </a:highlight>
            </a:endParaRPr>
          </a:p>
          <a:p>
            <a:pPr marL="457200" marR="50800" lvl="0" indent="-323850" algn="l" rtl="0">
              <a:lnSpc>
                <a:spcPct val="100000"/>
              </a:lnSpc>
              <a:spcBef>
                <a:spcPts val="0"/>
              </a:spcBef>
              <a:spcAft>
                <a:spcPts val="0"/>
              </a:spcAft>
              <a:buClr>
                <a:srgbClr val="111111"/>
              </a:buClr>
              <a:buSzPts val="1500"/>
              <a:buChar char="-"/>
            </a:pPr>
            <a:r>
              <a:rPr lang="en" sz="1500">
                <a:solidFill>
                  <a:srgbClr val="111111"/>
                </a:solidFill>
                <a:highlight>
                  <a:srgbClr val="FFFFFF"/>
                </a:highlight>
              </a:rPr>
              <a:t>"Zero-shot learning" is when a model attempts to predict a class it saw zero times in the training data. So, using a model trained on exclusively cats and dogs to then detect raccoons. A model like CLIP, because of how it uses the text information in the (image, text) pairs, tends to do really well with zero-shot learning -- even if the image you're looking at is really different from the training images, your CLIP model will likely be able to give a good guess for the caption for that image.</a:t>
            </a:r>
            <a:endParaRPr sz="1500">
              <a:solidFill>
                <a:srgbClr val="111111"/>
              </a:solidFill>
              <a:highlight>
                <a:srgbClr val="FFFFFF"/>
              </a:highlight>
            </a:endParaRPr>
          </a:p>
          <a:p>
            <a:pPr marL="0" marR="50800" lvl="0" indent="0" algn="l" rtl="0">
              <a:lnSpc>
                <a:spcPct val="100000"/>
              </a:lnSpc>
              <a:spcBef>
                <a:spcPts val="800"/>
              </a:spcBef>
              <a:spcAft>
                <a:spcPts val="0"/>
              </a:spcAft>
              <a:buClr>
                <a:schemeClr val="dk1"/>
              </a:buClr>
              <a:buSzPts val="1100"/>
              <a:buFont typeface="Arial"/>
              <a:buNone/>
            </a:pPr>
            <a:endParaRPr sz="1500">
              <a:solidFill>
                <a:srgbClr val="111111"/>
              </a:solidFill>
              <a:highlight>
                <a:srgbClr val="FFFFFF"/>
              </a:highlight>
            </a:endParaRPr>
          </a:p>
          <a:p>
            <a:pPr marL="457200" marR="50800" lvl="0" indent="-228600" algn="l" rtl="0">
              <a:lnSpc>
                <a:spcPct val="100000"/>
              </a:lnSpc>
              <a:spcBef>
                <a:spcPts val="800"/>
              </a:spcBef>
              <a:spcAft>
                <a:spcPts val="0"/>
              </a:spcAft>
              <a:buClr>
                <a:srgbClr val="111111"/>
              </a:buClr>
              <a:buSzPts val="1500"/>
              <a:buNone/>
            </a:pPr>
            <a:r>
              <a:rPr lang="en" sz="1500">
                <a:solidFill>
                  <a:srgbClr val="111111"/>
                </a:solidFill>
                <a:highlight>
                  <a:srgbClr val="FFFFFF"/>
                </a:highlight>
              </a:rPr>
              <a:t>- a neural network model built on hundreds of millions of images and captions,</a:t>
            </a:r>
            <a:endParaRPr sz="1500">
              <a:solidFill>
                <a:srgbClr val="111111"/>
              </a:solidFill>
              <a:highlight>
                <a:srgbClr val="FFFFFF"/>
              </a:highlight>
            </a:endParaRPr>
          </a:p>
          <a:p>
            <a:pPr marL="457200" marR="50800" lvl="0" indent="-228600" algn="l" rtl="0">
              <a:lnSpc>
                <a:spcPct val="100000"/>
              </a:lnSpc>
              <a:spcBef>
                <a:spcPts val="0"/>
              </a:spcBef>
              <a:spcAft>
                <a:spcPts val="0"/>
              </a:spcAft>
              <a:buClr>
                <a:srgbClr val="111111"/>
              </a:buClr>
              <a:buSzPts val="1500"/>
              <a:buNone/>
            </a:pPr>
            <a:r>
              <a:rPr lang="en" sz="1500">
                <a:solidFill>
                  <a:srgbClr val="111111"/>
                </a:solidFill>
                <a:highlight>
                  <a:srgbClr val="FFFFFF"/>
                </a:highlight>
              </a:rPr>
              <a:t>can return the best caption given an image, and</a:t>
            </a:r>
            <a:endParaRPr sz="1500">
              <a:solidFill>
                <a:srgbClr val="111111"/>
              </a:solidFill>
              <a:highlight>
                <a:srgbClr val="FFFFFF"/>
              </a:highlight>
            </a:endParaRPr>
          </a:p>
          <a:p>
            <a:pPr marL="457200" marR="50800" lvl="0" indent="-228600" algn="l" rtl="0">
              <a:lnSpc>
                <a:spcPct val="100000"/>
              </a:lnSpc>
              <a:spcBef>
                <a:spcPts val="0"/>
              </a:spcBef>
              <a:spcAft>
                <a:spcPts val="0"/>
              </a:spcAft>
              <a:buClr>
                <a:srgbClr val="111111"/>
              </a:buClr>
              <a:buSzPts val="1500"/>
              <a:buNone/>
            </a:pPr>
            <a:r>
              <a:rPr lang="en" sz="1500">
                <a:solidFill>
                  <a:srgbClr val="111111"/>
                </a:solidFill>
                <a:highlight>
                  <a:srgbClr val="FFFFFF"/>
                </a:highlight>
              </a:rPr>
              <a:t>has impressive "zero-shot" capabilities, making it able to accurately predict entire classes it's never seen before!</a:t>
            </a:r>
            <a:endParaRPr sz="1500">
              <a:solidFill>
                <a:srgbClr val="111111"/>
              </a:solidFill>
              <a:highlight>
                <a:srgbClr val="FFFFFF"/>
              </a:highlight>
            </a:endParaRPr>
          </a:p>
          <a:p>
            <a:pPr marL="0" lvl="0" indent="0" algn="l" rtl="0">
              <a:lnSpc>
                <a:spcPct val="100000"/>
              </a:lnSpc>
              <a:spcBef>
                <a:spcPts val="800"/>
              </a:spcBef>
              <a:spcAft>
                <a:spcPts val="0"/>
              </a:spcAft>
              <a:buClr>
                <a:schemeClr val="dk1"/>
              </a:buClr>
              <a:buSzPts val="1100"/>
              <a:buFont typeface="Arial"/>
              <a:buNone/>
            </a:pPr>
            <a:endParaRPr sz="1500">
              <a:solidFill>
                <a:schemeClr val="dk1"/>
              </a:solidFill>
            </a:endParaRPr>
          </a:p>
          <a:p>
            <a:pPr marL="0" lvl="0" indent="0" algn="l" rtl="0">
              <a:lnSpc>
                <a:spcPct val="100000"/>
              </a:lnSpc>
              <a:spcBef>
                <a:spcPts val="0"/>
              </a:spcBef>
              <a:spcAft>
                <a:spcPts val="0"/>
              </a:spcAft>
              <a:buNone/>
            </a:pP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aef8f5a65d_0_10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aef8f5a65d_0_1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71600" lvl="2" indent="-298450" algn="l" rtl="0">
              <a:spcBef>
                <a:spcPts val="0"/>
              </a:spcBef>
              <a:spcAft>
                <a:spcPts val="0"/>
              </a:spcAft>
              <a:buSzPts val="1100"/>
              <a:buAutoNum type="arabicPeriod"/>
            </a:pPr>
            <a:r>
              <a:rPr lang="en-US" dirty="0"/>
              <a:t>Let us look at how CLIP connect text with image. You may need to P</a:t>
            </a:r>
            <a:r>
              <a:rPr lang="en" dirty="0"/>
              <a:t>ay 100% your attention to understand CLIP</a:t>
            </a:r>
          </a:p>
          <a:p>
            <a:pPr marL="457200" lvl="0" indent="-298450" algn="l" rtl="0">
              <a:spcBef>
                <a:spcPts val="0"/>
              </a:spcBef>
              <a:spcAft>
                <a:spcPts val="0"/>
              </a:spcAft>
              <a:buSzPts val="1100"/>
              <a:buAutoNum type="arabicPeriod"/>
            </a:pPr>
            <a:r>
              <a:rPr lang="en" dirty="0"/>
              <a:t>CLIP objective</a:t>
            </a:r>
            <a:endParaRPr dirty="0"/>
          </a:p>
          <a:p>
            <a:pPr marL="457200" lvl="0" indent="-298450" algn="l" rtl="0">
              <a:spcBef>
                <a:spcPts val="0"/>
              </a:spcBef>
              <a:spcAft>
                <a:spcPts val="0"/>
              </a:spcAft>
              <a:buSzPts val="1100"/>
              <a:buAutoNum type="arabicPeriod"/>
            </a:pPr>
            <a:r>
              <a:rPr lang="en" dirty="0"/>
              <a:t>What is inside the encoder</a:t>
            </a:r>
            <a:endParaRPr dirty="0"/>
          </a:p>
          <a:p>
            <a:pPr marL="457200" lvl="0" indent="-298450" algn="l" rtl="0">
              <a:spcBef>
                <a:spcPts val="0"/>
              </a:spcBef>
              <a:spcAft>
                <a:spcPts val="0"/>
              </a:spcAft>
              <a:buSzPts val="1100"/>
              <a:buAutoNum type="arabicPeriod"/>
            </a:pPr>
            <a:r>
              <a:rPr lang="en" dirty="0"/>
              <a:t>Cosine similarity </a:t>
            </a:r>
            <a:endParaRPr dirty="0"/>
          </a:p>
          <a:p>
            <a:pPr marL="457200" lvl="0" indent="-298450" algn="l" rtl="0">
              <a:spcBef>
                <a:spcPts val="0"/>
              </a:spcBef>
              <a:spcAft>
                <a:spcPts val="0"/>
              </a:spcAft>
              <a:buSzPts val="1100"/>
              <a:buAutoNum type="arabicPeriod"/>
            </a:pPr>
            <a:r>
              <a:rPr lang="en" dirty="0"/>
              <a:t>Maximize diagonal similarity, while..</a:t>
            </a:r>
            <a:endParaRPr dirty="0"/>
          </a:p>
          <a:p>
            <a:pPr marL="457200" lvl="0" indent="-298450" algn="l" rtl="0">
              <a:spcBef>
                <a:spcPts val="0"/>
              </a:spcBef>
              <a:spcAft>
                <a:spcPts val="0"/>
              </a:spcAft>
              <a:buSzPts val="1100"/>
              <a:buAutoNum type="arabicPeriod"/>
            </a:pPr>
            <a:r>
              <a:rPr lang="en" dirty="0"/>
              <a:t>Contrastive learning significantly increase the amount of training data, by introducing dissimilar image-text pairs</a:t>
            </a:r>
            <a:endParaRPr dirty="0"/>
          </a:p>
          <a:p>
            <a:pPr marL="457200" lvl="0" indent="-298450" algn="l" rtl="0">
              <a:spcBef>
                <a:spcPts val="0"/>
              </a:spcBef>
              <a:spcAft>
                <a:spcPts val="0"/>
              </a:spcAft>
              <a:buSzPts val="1100"/>
              <a:buAutoNum type="arabicPeriod"/>
            </a:pPr>
            <a:endParaRPr dirty="0"/>
          </a:p>
          <a:p>
            <a:pPr marL="457200" lvl="0" indent="-298450" algn="l" rtl="0">
              <a:spcBef>
                <a:spcPts val="0"/>
              </a:spcBef>
              <a:spcAft>
                <a:spcPts val="0"/>
              </a:spcAft>
              <a:buSzPts val="1100"/>
              <a:buAutoNum type="arabicPeriod"/>
            </a:pPr>
            <a:r>
              <a:rPr lang="en" dirty="0"/>
              <a: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aef8f5a65d_0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aef8f5a65d_0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50" dirty="0">
                <a:solidFill>
                  <a:srgbClr val="D1D5DB"/>
                </a:solidFill>
                <a:highlight>
                  <a:srgbClr val="343541"/>
                </a:highlight>
                <a:latin typeface="Courier New"/>
                <a:ea typeface="Courier New"/>
                <a:cs typeface="Courier New"/>
                <a:sym typeface="Courier New"/>
              </a:rPr>
              <a:t>Based on this intuition, CLIP design its loss function accordingly</a:t>
            </a:r>
            <a:endParaRPr sz="1050" dirty="0">
              <a:solidFill>
                <a:srgbClr val="D1D5DB"/>
              </a:solidFill>
              <a:highlight>
                <a:srgbClr val="343541"/>
              </a:highlight>
              <a:latin typeface="Courier New"/>
              <a:ea typeface="Courier New"/>
              <a:cs typeface="Courier New"/>
              <a:sym typeface="Courier New"/>
            </a:endParaRPr>
          </a:p>
          <a:p>
            <a:pPr marL="457200" lvl="0" indent="-304800" algn="l" rtl="0">
              <a:lnSpc>
                <a:spcPct val="115000"/>
              </a:lnSpc>
              <a:spcBef>
                <a:spcPts val="0"/>
              </a:spcBef>
              <a:spcAft>
                <a:spcPts val="0"/>
              </a:spcAft>
              <a:buClr>
                <a:srgbClr val="D1D5DB"/>
              </a:buClr>
              <a:buSzPts val="1200"/>
              <a:buFont typeface="Roboto"/>
              <a:buChar char="●"/>
            </a:pPr>
            <a:endParaRPr sz="1050" dirty="0">
              <a:solidFill>
                <a:srgbClr val="D1D5DB"/>
              </a:solidFill>
              <a:highlight>
                <a:srgbClr val="343541"/>
              </a:highlight>
              <a:latin typeface="Courier New"/>
              <a:ea typeface="Courier New"/>
              <a:cs typeface="Courier New"/>
              <a:sym typeface="Courier New"/>
            </a:endParaRPr>
          </a:p>
          <a:p>
            <a:pPr marL="457200" lvl="0" indent="-304800" algn="l" rtl="0">
              <a:lnSpc>
                <a:spcPct val="115000"/>
              </a:lnSpc>
              <a:spcBef>
                <a:spcPts val="0"/>
              </a:spcBef>
              <a:spcAft>
                <a:spcPts val="0"/>
              </a:spcAft>
              <a:buClr>
                <a:srgbClr val="D1D5DB"/>
              </a:buClr>
              <a:buSzPts val="1200"/>
              <a:buFont typeface="Roboto"/>
              <a:buChar char="●"/>
            </a:pPr>
            <a:r>
              <a:rPr lang="en" sz="1050" dirty="0" err="1">
                <a:solidFill>
                  <a:srgbClr val="D1D5DB"/>
                </a:solidFill>
                <a:highlight>
                  <a:srgbClr val="343541"/>
                </a:highlight>
                <a:latin typeface="Courier New"/>
                <a:ea typeface="Courier New"/>
                <a:cs typeface="Courier New"/>
                <a:sym typeface="Courier New"/>
              </a:rPr>
              <a:t>loss_i</a:t>
            </a:r>
            <a:r>
              <a:rPr lang="en" sz="1200" dirty="0">
                <a:solidFill>
                  <a:srgbClr val="D1D5DB"/>
                </a:solidFill>
                <a:highlight>
                  <a:srgbClr val="343541"/>
                </a:highlight>
                <a:latin typeface="Roboto"/>
                <a:ea typeface="Roboto"/>
                <a:cs typeface="Roboto"/>
                <a:sym typeface="Roboto"/>
              </a:rPr>
              <a:t> is the cross-entropy loss calculated when the model tries to match each image with the correct textual description. In this case, the image acts as an anchor, and the model looks across all text descriptions (in a batch) to find the matching one.</a:t>
            </a:r>
            <a:endParaRPr sz="1200" dirty="0">
              <a:solidFill>
                <a:srgbClr val="D1D5DB"/>
              </a:solidFill>
              <a:highlight>
                <a:srgbClr val="343541"/>
              </a:highlight>
              <a:latin typeface="Roboto"/>
              <a:ea typeface="Roboto"/>
              <a:cs typeface="Roboto"/>
              <a:sym typeface="Roboto"/>
            </a:endParaRPr>
          </a:p>
          <a:p>
            <a:pPr marL="457200" lvl="0" indent="-304800" algn="l" rtl="0">
              <a:lnSpc>
                <a:spcPct val="115000"/>
              </a:lnSpc>
              <a:spcBef>
                <a:spcPts val="0"/>
              </a:spcBef>
              <a:spcAft>
                <a:spcPts val="0"/>
              </a:spcAft>
              <a:buClr>
                <a:srgbClr val="D1D5DB"/>
              </a:buClr>
              <a:buSzPts val="1200"/>
              <a:buFont typeface="Roboto"/>
              <a:buChar char="●"/>
            </a:pPr>
            <a:r>
              <a:rPr lang="en" sz="1200" dirty="0">
                <a:solidFill>
                  <a:srgbClr val="D1D5DB"/>
                </a:solidFill>
                <a:highlight>
                  <a:srgbClr val="343541"/>
                </a:highlight>
                <a:latin typeface="Roboto"/>
                <a:ea typeface="Roboto"/>
                <a:cs typeface="Roboto"/>
                <a:sym typeface="Roboto"/>
              </a:rPr>
              <a:t>The total loss for the CLIP model is the average of these two losses: </a:t>
            </a:r>
            <a:r>
              <a:rPr lang="en" sz="1050" dirty="0">
                <a:solidFill>
                  <a:srgbClr val="D1D5DB"/>
                </a:solidFill>
                <a:highlight>
                  <a:srgbClr val="343541"/>
                </a:highlight>
                <a:latin typeface="Courier New"/>
                <a:ea typeface="Courier New"/>
                <a:cs typeface="Courier New"/>
                <a:sym typeface="Courier New"/>
              </a:rPr>
              <a:t>(</a:t>
            </a:r>
            <a:r>
              <a:rPr lang="en" sz="1050" dirty="0" err="1">
                <a:solidFill>
                  <a:srgbClr val="D1D5DB"/>
                </a:solidFill>
                <a:highlight>
                  <a:srgbClr val="343541"/>
                </a:highlight>
                <a:latin typeface="Courier New"/>
                <a:ea typeface="Courier New"/>
                <a:cs typeface="Courier New"/>
                <a:sym typeface="Courier New"/>
              </a:rPr>
              <a:t>loss_i</a:t>
            </a:r>
            <a:r>
              <a:rPr lang="en" sz="1050" dirty="0">
                <a:solidFill>
                  <a:srgbClr val="D1D5DB"/>
                </a:solidFill>
                <a:highlight>
                  <a:srgbClr val="343541"/>
                </a:highlight>
                <a:latin typeface="Courier New"/>
                <a:ea typeface="Courier New"/>
                <a:cs typeface="Courier New"/>
                <a:sym typeface="Courier New"/>
              </a:rPr>
              <a:t> + </a:t>
            </a:r>
            <a:r>
              <a:rPr lang="en" sz="1050" dirty="0" err="1">
                <a:solidFill>
                  <a:srgbClr val="D1D5DB"/>
                </a:solidFill>
                <a:highlight>
                  <a:srgbClr val="343541"/>
                </a:highlight>
                <a:latin typeface="Courier New"/>
                <a:ea typeface="Courier New"/>
                <a:cs typeface="Courier New"/>
                <a:sym typeface="Courier New"/>
              </a:rPr>
              <a:t>loss_t</a:t>
            </a:r>
            <a:r>
              <a:rPr lang="en" sz="1050" dirty="0">
                <a:solidFill>
                  <a:srgbClr val="D1D5DB"/>
                </a:solidFill>
                <a:highlight>
                  <a:srgbClr val="343541"/>
                </a:highlight>
                <a:latin typeface="Courier New"/>
                <a:ea typeface="Courier New"/>
                <a:cs typeface="Courier New"/>
                <a:sym typeface="Courier New"/>
              </a:rPr>
              <a:t>) / 2</a:t>
            </a:r>
            <a:r>
              <a:rPr lang="en" sz="1200" dirty="0">
                <a:solidFill>
                  <a:srgbClr val="D1D5DB"/>
                </a:solidFill>
                <a:highlight>
                  <a:srgbClr val="343541"/>
                </a:highlight>
                <a:latin typeface="Roboto"/>
                <a:ea typeface="Roboto"/>
                <a:cs typeface="Roboto"/>
                <a:sym typeface="Roboto"/>
              </a:rPr>
              <a:t>. This combination ensures that the model is equally good at matching images to text and text to images.</a:t>
            </a:r>
            <a:endParaRPr sz="1200" dirty="0">
              <a:solidFill>
                <a:srgbClr val="D1D5DB"/>
              </a:solidFill>
              <a:highlight>
                <a:srgbClr val="343541"/>
              </a:highlight>
              <a:latin typeface="Roboto"/>
              <a:ea typeface="Roboto"/>
              <a:cs typeface="Roboto"/>
              <a:sym typeface="Roboto"/>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aef8f5a65d_0_1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aef8f5a65d_0_10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the model is trained, let us look at how to use CLIP model</a:t>
            </a:r>
            <a:endParaRPr/>
          </a:p>
          <a:p>
            <a:pPr marL="0" lvl="0" indent="0" algn="l" rtl="0">
              <a:spcBef>
                <a:spcPts val="0"/>
              </a:spcBef>
              <a:spcAft>
                <a:spcPts val="0"/>
              </a:spcAft>
              <a:buNone/>
            </a:pPr>
            <a:r>
              <a:rPr lang="en"/>
              <a:t>Here our task is to classify an image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aef8f5a65d_0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aef8f5a65d_0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8e9dcabea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8e9dcabea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CUSTOM_4">
    <p:bg>
      <p:bgPr>
        <a:solidFill>
          <a:schemeClr val="accent1"/>
        </a:solid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363375" y="1161975"/>
            <a:ext cx="8417400" cy="934500"/>
          </a:xfrm>
          <a:prstGeom prst="rect">
            <a:avLst/>
          </a:prstGeom>
          <a:noFill/>
          <a:ln>
            <a:noFill/>
          </a:ln>
        </p:spPr>
        <p:txBody>
          <a:bodyPr spcFirstLastPara="1" wrap="square" lIns="68575" tIns="68575" rIns="68575" bIns="68575" anchor="t" anchorCtr="0">
            <a:spAutoFit/>
          </a:bodyPr>
          <a:lstStyle>
            <a:lvl1pPr lvl="0" rtl="0">
              <a:spcBef>
                <a:spcPts val="0"/>
              </a:spcBef>
              <a:spcAft>
                <a:spcPts val="0"/>
              </a:spcAft>
              <a:buClr>
                <a:schemeClr val="dk1"/>
              </a:buClr>
              <a:buSzPts val="4800"/>
              <a:buFont typeface="Abril Fatface"/>
              <a:buNone/>
              <a:defRPr sz="4800">
                <a:solidFill>
                  <a:schemeClr val="dk1"/>
                </a:solidFill>
                <a:latin typeface="Abril Fatface"/>
                <a:ea typeface="Abril Fatface"/>
                <a:cs typeface="Abril Fatface"/>
                <a:sym typeface="Abril Fatface"/>
              </a:defRPr>
            </a:lvl1pPr>
            <a:lvl2pPr lvl="1" rtl="0">
              <a:spcBef>
                <a:spcPts val="0"/>
              </a:spcBef>
              <a:spcAft>
                <a:spcPts val="0"/>
              </a:spcAft>
              <a:buSzPts val="6300"/>
              <a:buFont typeface="Abril Fatface"/>
              <a:buNone/>
              <a:defRPr sz="6300">
                <a:latin typeface="Abril Fatface"/>
                <a:ea typeface="Abril Fatface"/>
                <a:cs typeface="Abril Fatface"/>
                <a:sym typeface="Abril Fatface"/>
              </a:defRPr>
            </a:lvl2pPr>
            <a:lvl3pPr lvl="2" rtl="0">
              <a:spcBef>
                <a:spcPts val="0"/>
              </a:spcBef>
              <a:spcAft>
                <a:spcPts val="0"/>
              </a:spcAft>
              <a:buSzPts val="6300"/>
              <a:buFont typeface="Abril Fatface"/>
              <a:buNone/>
              <a:defRPr sz="6300">
                <a:latin typeface="Abril Fatface"/>
                <a:ea typeface="Abril Fatface"/>
                <a:cs typeface="Abril Fatface"/>
                <a:sym typeface="Abril Fatface"/>
              </a:defRPr>
            </a:lvl3pPr>
            <a:lvl4pPr lvl="3" rtl="0">
              <a:spcBef>
                <a:spcPts val="0"/>
              </a:spcBef>
              <a:spcAft>
                <a:spcPts val="0"/>
              </a:spcAft>
              <a:buSzPts val="6300"/>
              <a:buFont typeface="Abril Fatface"/>
              <a:buNone/>
              <a:defRPr sz="6300">
                <a:latin typeface="Abril Fatface"/>
                <a:ea typeface="Abril Fatface"/>
                <a:cs typeface="Abril Fatface"/>
                <a:sym typeface="Abril Fatface"/>
              </a:defRPr>
            </a:lvl4pPr>
            <a:lvl5pPr lvl="4" rtl="0">
              <a:spcBef>
                <a:spcPts val="0"/>
              </a:spcBef>
              <a:spcAft>
                <a:spcPts val="0"/>
              </a:spcAft>
              <a:buSzPts val="6300"/>
              <a:buFont typeface="Abril Fatface"/>
              <a:buNone/>
              <a:defRPr sz="6300">
                <a:latin typeface="Abril Fatface"/>
                <a:ea typeface="Abril Fatface"/>
                <a:cs typeface="Abril Fatface"/>
                <a:sym typeface="Abril Fatface"/>
              </a:defRPr>
            </a:lvl5pPr>
            <a:lvl6pPr lvl="5" rtl="0">
              <a:spcBef>
                <a:spcPts val="0"/>
              </a:spcBef>
              <a:spcAft>
                <a:spcPts val="0"/>
              </a:spcAft>
              <a:buSzPts val="6300"/>
              <a:buFont typeface="Abril Fatface"/>
              <a:buNone/>
              <a:defRPr sz="6300">
                <a:latin typeface="Abril Fatface"/>
                <a:ea typeface="Abril Fatface"/>
                <a:cs typeface="Abril Fatface"/>
                <a:sym typeface="Abril Fatface"/>
              </a:defRPr>
            </a:lvl6pPr>
            <a:lvl7pPr lvl="6" rtl="0">
              <a:spcBef>
                <a:spcPts val="0"/>
              </a:spcBef>
              <a:spcAft>
                <a:spcPts val="0"/>
              </a:spcAft>
              <a:buSzPts val="6300"/>
              <a:buFont typeface="Abril Fatface"/>
              <a:buNone/>
              <a:defRPr sz="6300">
                <a:latin typeface="Abril Fatface"/>
                <a:ea typeface="Abril Fatface"/>
                <a:cs typeface="Abril Fatface"/>
                <a:sym typeface="Abril Fatface"/>
              </a:defRPr>
            </a:lvl7pPr>
            <a:lvl8pPr lvl="7" rtl="0">
              <a:spcBef>
                <a:spcPts val="0"/>
              </a:spcBef>
              <a:spcAft>
                <a:spcPts val="0"/>
              </a:spcAft>
              <a:buSzPts val="6300"/>
              <a:buFont typeface="Abril Fatface"/>
              <a:buNone/>
              <a:defRPr sz="6300">
                <a:latin typeface="Abril Fatface"/>
                <a:ea typeface="Abril Fatface"/>
                <a:cs typeface="Abril Fatface"/>
                <a:sym typeface="Abril Fatface"/>
              </a:defRPr>
            </a:lvl8pPr>
            <a:lvl9pPr lvl="8" rtl="0">
              <a:spcBef>
                <a:spcPts val="0"/>
              </a:spcBef>
              <a:spcAft>
                <a:spcPts val="0"/>
              </a:spcAft>
              <a:buSzPts val="6300"/>
              <a:buFont typeface="Abril Fatface"/>
              <a:buNone/>
              <a:defRPr sz="6300">
                <a:latin typeface="Abril Fatface"/>
                <a:ea typeface="Abril Fatface"/>
                <a:cs typeface="Abril Fatface"/>
                <a:sym typeface="Abril Fatface"/>
              </a:defRPr>
            </a:lvl9pPr>
          </a:lstStyle>
          <a:p>
            <a:endParaRPr/>
          </a:p>
        </p:txBody>
      </p:sp>
      <p:sp>
        <p:nvSpPr>
          <p:cNvPr id="54" name="Google Shape;54;p14"/>
          <p:cNvSpPr txBox="1">
            <a:spLocks noGrp="1"/>
          </p:cNvSpPr>
          <p:nvPr>
            <p:ph type="subTitle" idx="1"/>
          </p:nvPr>
        </p:nvSpPr>
        <p:spPr>
          <a:xfrm>
            <a:off x="363375" y="2179947"/>
            <a:ext cx="8417400" cy="783600"/>
          </a:xfrm>
          <a:prstGeom prst="rect">
            <a:avLst/>
          </a:prstGeom>
          <a:noFill/>
          <a:ln>
            <a:noFill/>
          </a:ln>
        </p:spPr>
        <p:txBody>
          <a:bodyPr spcFirstLastPara="1" wrap="square" lIns="68575" tIns="68575" rIns="68575" bIns="68575" anchor="t" anchorCtr="0">
            <a:noAutofit/>
          </a:bodyPr>
          <a:lstStyle>
            <a:lvl1pPr lvl="0" rtl="0">
              <a:spcBef>
                <a:spcPts val="0"/>
              </a:spcBef>
              <a:spcAft>
                <a:spcPts val="0"/>
              </a:spcAft>
              <a:buClr>
                <a:schemeClr val="dk2"/>
              </a:buClr>
              <a:buSzPts val="3000"/>
              <a:buFont typeface="Gill Sans"/>
              <a:buNone/>
              <a:defRPr sz="3000" i="1">
                <a:solidFill>
                  <a:schemeClr val="dk2"/>
                </a:solidFill>
                <a:latin typeface="Gill Sans"/>
                <a:ea typeface="Gill Sans"/>
                <a:cs typeface="Gill Sans"/>
                <a:sym typeface="Gill Sans"/>
              </a:defRPr>
            </a:lvl1pPr>
            <a:lvl2pPr lvl="1" rtl="0">
              <a:spcBef>
                <a:spcPts val="0"/>
              </a:spcBef>
              <a:spcAft>
                <a:spcPts val="0"/>
              </a:spcAft>
              <a:buSzPts val="3000"/>
              <a:buFont typeface="Gill Sans"/>
              <a:buNone/>
              <a:defRPr sz="3000"/>
            </a:lvl2pPr>
            <a:lvl3pPr lvl="2" rtl="0">
              <a:spcBef>
                <a:spcPts val="0"/>
              </a:spcBef>
              <a:spcAft>
                <a:spcPts val="0"/>
              </a:spcAft>
              <a:buSzPts val="3000"/>
              <a:buFont typeface="Gill Sans"/>
              <a:buNone/>
              <a:defRPr sz="3000"/>
            </a:lvl3pPr>
            <a:lvl4pPr lvl="3" rtl="0">
              <a:spcBef>
                <a:spcPts val="0"/>
              </a:spcBef>
              <a:spcAft>
                <a:spcPts val="0"/>
              </a:spcAft>
              <a:buSzPts val="3000"/>
              <a:buFont typeface="Gill Sans"/>
              <a:buNone/>
              <a:defRPr sz="3000"/>
            </a:lvl4pPr>
            <a:lvl5pPr lvl="4" rtl="0">
              <a:spcBef>
                <a:spcPts val="0"/>
              </a:spcBef>
              <a:spcAft>
                <a:spcPts val="0"/>
              </a:spcAft>
              <a:buSzPts val="3000"/>
              <a:buFont typeface="Gill Sans"/>
              <a:buNone/>
              <a:defRPr sz="3000"/>
            </a:lvl5pPr>
            <a:lvl6pPr lvl="5" rtl="0">
              <a:spcBef>
                <a:spcPts val="0"/>
              </a:spcBef>
              <a:spcAft>
                <a:spcPts val="0"/>
              </a:spcAft>
              <a:buSzPts val="3000"/>
              <a:buFont typeface="Gill Sans"/>
              <a:buNone/>
              <a:defRPr sz="3000">
                <a:latin typeface="Gill Sans"/>
                <a:ea typeface="Gill Sans"/>
                <a:cs typeface="Gill Sans"/>
                <a:sym typeface="Gill Sans"/>
              </a:defRPr>
            </a:lvl6pPr>
            <a:lvl7pPr lvl="6" rtl="0">
              <a:spcBef>
                <a:spcPts val="0"/>
              </a:spcBef>
              <a:spcAft>
                <a:spcPts val="0"/>
              </a:spcAft>
              <a:buSzPts val="3000"/>
              <a:buFont typeface="Gill Sans"/>
              <a:buNone/>
              <a:defRPr sz="3000">
                <a:latin typeface="Gill Sans"/>
                <a:ea typeface="Gill Sans"/>
                <a:cs typeface="Gill Sans"/>
                <a:sym typeface="Gill Sans"/>
              </a:defRPr>
            </a:lvl7pPr>
            <a:lvl8pPr lvl="7" rtl="0">
              <a:spcBef>
                <a:spcPts val="0"/>
              </a:spcBef>
              <a:spcAft>
                <a:spcPts val="0"/>
              </a:spcAft>
              <a:buSzPts val="3000"/>
              <a:buFont typeface="Gill Sans"/>
              <a:buNone/>
              <a:defRPr sz="3000">
                <a:latin typeface="Gill Sans"/>
                <a:ea typeface="Gill Sans"/>
                <a:cs typeface="Gill Sans"/>
                <a:sym typeface="Gill Sans"/>
              </a:defRPr>
            </a:lvl8pPr>
            <a:lvl9pPr lvl="8" rtl="0">
              <a:spcBef>
                <a:spcPts val="0"/>
              </a:spcBef>
              <a:spcAft>
                <a:spcPts val="0"/>
              </a:spcAft>
              <a:buSzPts val="3000"/>
              <a:buFont typeface="Gill Sans"/>
              <a:buNone/>
              <a:defRPr sz="3000">
                <a:latin typeface="Gill Sans"/>
                <a:ea typeface="Gill Sans"/>
                <a:cs typeface="Gill Sans"/>
                <a:sym typeface="Gill Sans"/>
              </a:defRPr>
            </a:lvl9pPr>
          </a:lstStyle>
          <a:p>
            <a:endParaRPr/>
          </a:p>
        </p:txBody>
      </p:sp>
      <p:sp>
        <p:nvSpPr>
          <p:cNvPr id="55" name="Google Shape;55;p14"/>
          <p:cNvSpPr txBox="1">
            <a:spLocks noGrp="1"/>
          </p:cNvSpPr>
          <p:nvPr>
            <p:ph type="subTitle" idx="2"/>
          </p:nvPr>
        </p:nvSpPr>
        <p:spPr>
          <a:xfrm>
            <a:off x="363375" y="3366100"/>
            <a:ext cx="5190900" cy="471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800"/>
              <a:buFont typeface="Gill Sans"/>
              <a:buNone/>
              <a:defRPr sz="1800">
                <a:solidFill>
                  <a:schemeClr val="dk1"/>
                </a:solidFill>
                <a:latin typeface="Gill Sans"/>
                <a:ea typeface="Gill Sans"/>
                <a:cs typeface="Gill Sans"/>
                <a:sym typeface="Gill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6" name="Google Shape;56;p14"/>
          <p:cNvSpPr txBox="1">
            <a:spLocks noGrp="1"/>
          </p:cNvSpPr>
          <p:nvPr>
            <p:ph type="subTitle" idx="3"/>
          </p:nvPr>
        </p:nvSpPr>
        <p:spPr>
          <a:xfrm>
            <a:off x="363375" y="3837400"/>
            <a:ext cx="5190900" cy="4713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1800"/>
              <a:buFont typeface="Gill Sans"/>
              <a:buNone/>
              <a:defRPr sz="1800">
                <a:solidFill>
                  <a:schemeClr val="lt2"/>
                </a:solidFill>
                <a:latin typeface="Gill Sans"/>
                <a:ea typeface="Gill Sans"/>
                <a:cs typeface="Gill Sans"/>
                <a:sym typeface="Gill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7" name="Google Shape;57;p1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sz="1300">
                <a:solidFill>
                  <a:schemeClr val="dk2"/>
                </a:solidFill>
                <a:latin typeface="Gill Sans"/>
                <a:ea typeface="Gill Sans"/>
                <a:cs typeface="Gill Sans"/>
                <a:sym typeface="Gill Sans"/>
              </a:defRPr>
            </a:lvl1pPr>
            <a:lvl2pPr lvl="1" rtl="0">
              <a:buNone/>
              <a:defRPr sz="1300">
                <a:solidFill>
                  <a:schemeClr val="dk2"/>
                </a:solidFill>
                <a:latin typeface="Gill Sans"/>
                <a:ea typeface="Gill Sans"/>
                <a:cs typeface="Gill Sans"/>
                <a:sym typeface="Gill Sans"/>
              </a:defRPr>
            </a:lvl2pPr>
            <a:lvl3pPr lvl="2" rtl="0">
              <a:buNone/>
              <a:defRPr sz="1300">
                <a:solidFill>
                  <a:schemeClr val="dk2"/>
                </a:solidFill>
                <a:latin typeface="Gill Sans"/>
                <a:ea typeface="Gill Sans"/>
                <a:cs typeface="Gill Sans"/>
                <a:sym typeface="Gill Sans"/>
              </a:defRPr>
            </a:lvl3pPr>
            <a:lvl4pPr lvl="3" rtl="0">
              <a:buNone/>
              <a:defRPr sz="1300">
                <a:solidFill>
                  <a:schemeClr val="dk2"/>
                </a:solidFill>
                <a:latin typeface="Gill Sans"/>
                <a:ea typeface="Gill Sans"/>
                <a:cs typeface="Gill Sans"/>
                <a:sym typeface="Gill Sans"/>
              </a:defRPr>
            </a:lvl4pPr>
            <a:lvl5pPr lvl="4" rtl="0">
              <a:buNone/>
              <a:defRPr sz="1300">
                <a:solidFill>
                  <a:schemeClr val="dk2"/>
                </a:solidFill>
                <a:latin typeface="Gill Sans"/>
                <a:ea typeface="Gill Sans"/>
                <a:cs typeface="Gill Sans"/>
                <a:sym typeface="Gill Sans"/>
              </a:defRPr>
            </a:lvl5pPr>
            <a:lvl6pPr lvl="5" rtl="0">
              <a:buNone/>
              <a:defRPr sz="1300">
                <a:solidFill>
                  <a:schemeClr val="dk2"/>
                </a:solidFill>
                <a:latin typeface="Gill Sans"/>
                <a:ea typeface="Gill Sans"/>
                <a:cs typeface="Gill Sans"/>
                <a:sym typeface="Gill Sans"/>
              </a:defRPr>
            </a:lvl6pPr>
            <a:lvl7pPr lvl="6" rtl="0">
              <a:buNone/>
              <a:defRPr sz="1300">
                <a:solidFill>
                  <a:schemeClr val="dk2"/>
                </a:solidFill>
                <a:latin typeface="Gill Sans"/>
                <a:ea typeface="Gill Sans"/>
                <a:cs typeface="Gill Sans"/>
                <a:sym typeface="Gill Sans"/>
              </a:defRPr>
            </a:lvl7pPr>
            <a:lvl8pPr lvl="7" rtl="0">
              <a:buNone/>
              <a:defRPr sz="1300">
                <a:solidFill>
                  <a:schemeClr val="dk2"/>
                </a:solidFill>
                <a:latin typeface="Gill Sans"/>
                <a:ea typeface="Gill Sans"/>
                <a:cs typeface="Gill Sans"/>
                <a:sym typeface="Gill Sans"/>
              </a:defRPr>
            </a:lvl8pPr>
            <a:lvl9pPr lvl="8" rtl="0">
              <a:buNone/>
              <a:defRPr sz="1300">
                <a:solidFill>
                  <a:schemeClr val="dk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pact slide">
  <p:cSld name="CUSTOM_1">
    <p:bg>
      <p:bgPr>
        <a:solidFill>
          <a:schemeClr val="lt1"/>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0" y="1513575"/>
            <a:ext cx="9144000" cy="21165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2"/>
              </a:buClr>
              <a:buSzPts val="4100"/>
              <a:buNone/>
              <a:defRPr sz="4100">
                <a:solidFill>
                  <a:schemeClr val="accent2"/>
                </a:solidFill>
                <a:latin typeface="Gill Sans"/>
                <a:ea typeface="Gill Sans"/>
                <a:cs typeface="Gill Sans"/>
                <a:sym typeface="Gill Sans"/>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
        <p:nvSpPr>
          <p:cNvPr id="60" name="Google Shape;60;p1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sz="1300">
                <a:solidFill>
                  <a:schemeClr val="accent2"/>
                </a:solidFill>
                <a:latin typeface="Gill Sans"/>
                <a:ea typeface="Gill Sans"/>
                <a:cs typeface="Gill Sans"/>
                <a:sym typeface="Gill Sans"/>
              </a:defRPr>
            </a:lvl1pPr>
            <a:lvl2pPr lvl="1" rtl="0">
              <a:buNone/>
              <a:defRPr sz="1300">
                <a:solidFill>
                  <a:schemeClr val="accent2"/>
                </a:solidFill>
                <a:latin typeface="Gill Sans"/>
                <a:ea typeface="Gill Sans"/>
                <a:cs typeface="Gill Sans"/>
                <a:sym typeface="Gill Sans"/>
              </a:defRPr>
            </a:lvl2pPr>
            <a:lvl3pPr lvl="2" rtl="0">
              <a:buNone/>
              <a:defRPr sz="1300">
                <a:solidFill>
                  <a:schemeClr val="accent2"/>
                </a:solidFill>
                <a:latin typeface="Gill Sans"/>
                <a:ea typeface="Gill Sans"/>
                <a:cs typeface="Gill Sans"/>
                <a:sym typeface="Gill Sans"/>
              </a:defRPr>
            </a:lvl3pPr>
            <a:lvl4pPr lvl="3" rtl="0">
              <a:buNone/>
              <a:defRPr sz="1300">
                <a:solidFill>
                  <a:schemeClr val="accent2"/>
                </a:solidFill>
                <a:latin typeface="Gill Sans"/>
                <a:ea typeface="Gill Sans"/>
                <a:cs typeface="Gill Sans"/>
                <a:sym typeface="Gill Sans"/>
              </a:defRPr>
            </a:lvl4pPr>
            <a:lvl5pPr lvl="4" rtl="0">
              <a:buNone/>
              <a:defRPr sz="1300">
                <a:solidFill>
                  <a:schemeClr val="accent2"/>
                </a:solidFill>
                <a:latin typeface="Gill Sans"/>
                <a:ea typeface="Gill Sans"/>
                <a:cs typeface="Gill Sans"/>
                <a:sym typeface="Gill Sans"/>
              </a:defRPr>
            </a:lvl5pPr>
            <a:lvl6pPr lvl="5" rtl="0">
              <a:buNone/>
              <a:defRPr sz="1300">
                <a:solidFill>
                  <a:schemeClr val="accent2"/>
                </a:solidFill>
                <a:latin typeface="Gill Sans"/>
                <a:ea typeface="Gill Sans"/>
                <a:cs typeface="Gill Sans"/>
                <a:sym typeface="Gill Sans"/>
              </a:defRPr>
            </a:lvl6pPr>
            <a:lvl7pPr lvl="6" rtl="0">
              <a:buNone/>
              <a:defRPr sz="1300">
                <a:solidFill>
                  <a:schemeClr val="accent2"/>
                </a:solidFill>
                <a:latin typeface="Gill Sans"/>
                <a:ea typeface="Gill Sans"/>
                <a:cs typeface="Gill Sans"/>
                <a:sym typeface="Gill Sans"/>
              </a:defRPr>
            </a:lvl7pPr>
            <a:lvl8pPr lvl="7" rtl="0">
              <a:buNone/>
              <a:defRPr sz="1300">
                <a:solidFill>
                  <a:schemeClr val="accent2"/>
                </a:solidFill>
                <a:latin typeface="Gill Sans"/>
                <a:ea typeface="Gill Sans"/>
                <a:cs typeface="Gill Sans"/>
                <a:sym typeface="Gill Sans"/>
              </a:defRPr>
            </a:lvl8pPr>
            <a:lvl9pPr lvl="8" rtl="0">
              <a:buNone/>
              <a:defRPr sz="1300">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slide">
  <p:cSld name="Custom Layout_1_1">
    <p:spTree>
      <p:nvGrpSpPr>
        <p:cNvPr id="1" name="Shape 61"/>
        <p:cNvGrpSpPr/>
        <p:nvPr/>
      </p:nvGrpSpPr>
      <p:grpSpPr>
        <a:xfrm>
          <a:off x="0" y="0"/>
          <a:ext cx="0" cy="0"/>
          <a:chOff x="0" y="0"/>
          <a:chExt cx="0" cy="0"/>
        </a:xfrm>
      </p:grpSpPr>
      <p:sp>
        <p:nvSpPr>
          <p:cNvPr id="62" name="Google Shape;62;p16"/>
          <p:cNvSpPr txBox="1">
            <a:spLocks noGrp="1"/>
          </p:cNvSpPr>
          <p:nvPr>
            <p:ph type="body" idx="1"/>
          </p:nvPr>
        </p:nvSpPr>
        <p:spPr>
          <a:xfrm>
            <a:off x="4208625" y="507125"/>
            <a:ext cx="4502400" cy="4192800"/>
          </a:xfrm>
          <a:prstGeom prst="rect">
            <a:avLst/>
          </a:prstGeom>
          <a:noFill/>
          <a:ln>
            <a:noFill/>
          </a:ln>
        </p:spPr>
        <p:txBody>
          <a:bodyPr spcFirstLastPara="1" wrap="square" lIns="68575" tIns="68575" rIns="68575" bIns="68575" anchor="ctr" anchorCtr="0">
            <a:normAutofit/>
          </a:bodyPr>
          <a:lstStyle>
            <a:lvl1pPr marL="457200" lvl="0" indent="-406400" rtl="0">
              <a:spcBef>
                <a:spcPts val="0"/>
              </a:spcBef>
              <a:spcAft>
                <a:spcPts val="0"/>
              </a:spcAft>
              <a:buClr>
                <a:schemeClr val="dk1"/>
              </a:buClr>
              <a:buSzPts val="2800"/>
              <a:buFont typeface="Gill Sans"/>
              <a:buChar char="•"/>
              <a:defRPr sz="2800">
                <a:solidFill>
                  <a:schemeClr val="dk1"/>
                </a:solidFill>
                <a:latin typeface="Gill Sans"/>
                <a:ea typeface="Gill Sans"/>
                <a:cs typeface="Gill Sans"/>
                <a:sym typeface="Gill Sans"/>
              </a:defRPr>
            </a:lvl1pPr>
            <a:lvl2pPr marL="914400" lvl="1" indent="-381000" rtl="0">
              <a:spcBef>
                <a:spcPts val="1000"/>
              </a:spcBef>
              <a:spcAft>
                <a:spcPts val="0"/>
              </a:spcAft>
              <a:buClr>
                <a:schemeClr val="dk1"/>
              </a:buClr>
              <a:buSzPts val="2400"/>
              <a:buFont typeface="Gill Sans"/>
              <a:buChar char="•"/>
              <a:defRPr sz="2400">
                <a:solidFill>
                  <a:schemeClr val="dk1"/>
                </a:solidFill>
                <a:latin typeface="Gill Sans"/>
                <a:ea typeface="Gill Sans"/>
                <a:cs typeface="Gill Sans"/>
                <a:sym typeface="Gill Sans"/>
              </a:defRPr>
            </a:lvl2pPr>
            <a:lvl3pPr marL="1371600" lvl="2" indent="-368300" rtl="0">
              <a:spcBef>
                <a:spcPts val="1000"/>
              </a:spcBef>
              <a:spcAft>
                <a:spcPts val="0"/>
              </a:spcAft>
              <a:buClr>
                <a:schemeClr val="dk1"/>
              </a:buClr>
              <a:buSzPts val="2200"/>
              <a:buFont typeface="Gill Sans"/>
              <a:buChar char="•"/>
              <a:defRPr sz="2200">
                <a:solidFill>
                  <a:schemeClr val="dk1"/>
                </a:solidFill>
                <a:latin typeface="Gill Sans"/>
                <a:ea typeface="Gill Sans"/>
                <a:cs typeface="Gill Sans"/>
                <a:sym typeface="Gill Sans"/>
              </a:defRPr>
            </a:lvl3pPr>
            <a:lvl4pPr marL="1828800" lvl="3" indent="-355600" rtl="0">
              <a:spcBef>
                <a:spcPts val="1000"/>
              </a:spcBef>
              <a:spcAft>
                <a:spcPts val="0"/>
              </a:spcAft>
              <a:buClr>
                <a:schemeClr val="dk1"/>
              </a:buClr>
              <a:buSzPts val="2000"/>
              <a:buFont typeface="Gill Sans"/>
              <a:buChar char="•"/>
              <a:defRPr sz="2000">
                <a:solidFill>
                  <a:schemeClr val="dk1"/>
                </a:solidFill>
                <a:latin typeface="Quattrocento Sans"/>
                <a:ea typeface="Quattrocento Sans"/>
                <a:cs typeface="Quattrocento Sans"/>
                <a:sym typeface="Quattrocento Sans"/>
              </a:defRPr>
            </a:lvl4pPr>
            <a:lvl5pPr marL="2286000" lvl="4"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5pPr>
            <a:lvl6pPr marL="2743200" lvl="5"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6pPr>
            <a:lvl7pPr marL="3200400" lvl="6"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7pPr>
            <a:lvl8pPr marL="3657600" lvl="7"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8pPr>
            <a:lvl9pPr marL="4114800" lvl="8" indent="-342900" rtl="0">
              <a:spcBef>
                <a:spcPts val="1000"/>
              </a:spcBef>
              <a:spcAft>
                <a:spcPts val="100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9pPr>
          </a:lstStyle>
          <a:p>
            <a:endParaRPr/>
          </a:p>
        </p:txBody>
      </p:sp>
      <p:sp>
        <p:nvSpPr>
          <p:cNvPr id="63" name="Google Shape;63;p16"/>
          <p:cNvSpPr txBox="1">
            <a:spLocks noGrp="1"/>
          </p:cNvSpPr>
          <p:nvPr>
            <p:ph type="title"/>
          </p:nvPr>
        </p:nvSpPr>
        <p:spPr>
          <a:xfrm>
            <a:off x="0" y="0"/>
            <a:ext cx="3984900" cy="5143500"/>
          </a:xfrm>
          <a:prstGeom prst="rect">
            <a:avLst/>
          </a:prstGeom>
          <a:solidFill>
            <a:schemeClr val="lt1"/>
          </a:solidFill>
          <a:ln>
            <a:noFill/>
          </a:ln>
        </p:spPr>
        <p:txBody>
          <a:bodyPr spcFirstLastPara="1" wrap="square" lIns="91425" tIns="91425" rIns="91425" bIns="91425" anchor="ctr" anchorCtr="0">
            <a:normAutofit/>
          </a:bodyPr>
          <a:lstStyle>
            <a:lvl1pPr lvl="0" algn="ctr" rtl="0">
              <a:spcBef>
                <a:spcPts val="0"/>
              </a:spcBef>
              <a:spcAft>
                <a:spcPts val="0"/>
              </a:spcAft>
              <a:buClr>
                <a:schemeClr val="accent1"/>
              </a:buClr>
              <a:buSzPts val="5600"/>
              <a:buNone/>
              <a:defRPr sz="5600">
                <a:solidFill>
                  <a:schemeClr val="accent1"/>
                </a:solidFill>
                <a:latin typeface="Gill Sans"/>
                <a:ea typeface="Gill Sans"/>
                <a:cs typeface="Gill Sans"/>
                <a:sym typeface="Gill Sans"/>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
        <p:nvSpPr>
          <p:cNvPr id="64" name="Google Shape;64;p1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sz="1300">
                <a:solidFill>
                  <a:schemeClr val="dk1"/>
                </a:solidFill>
                <a:latin typeface="Gill Sans"/>
                <a:ea typeface="Gill Sans"/>
                <a:cs typeface="Gill Sans"/>
                <a:sym typeface="Gill Sans"/>
              </a:defRPr>
            </a:lvl1pPr>
            <a:lvl2pPr lvl="1" rtl="0">
              <a:buNone/>
              <a:defRPr sz="1300">
                <a:solidFill>
                  <a:schemeClr val="dk1"/>
                </a:solidFill>
                <a:latin typeface="Gill Sans"/>
                <a:ea typeface="Gill Sans"/>
                <a:cs typeface="Gill Sans"/>
                <a:sym typeface="Gill Sans"/>
              </a:defRPr>
            </a:lvl2pPr>
            <a:lvl3pPr lvl="2" rtl="0">
              <a:buNone/>
              <a:defRPr sz="1300">
                <a:solidFill>
                  <a:schemeClr val="dk1"/>
                </a:solidFill>
                <a:latin typeface="Gill Sans"/>
                <a:ea typeface="Gill Sans"/>
                <a:cs typeface="Gill Sans"/>
                <a:sym typeface="Gill Sans"/>
              </a:defRPr>
            </a:lvl3pPr>
            <a:lvl4pPr lvl="3" rtl="0">
              <a:buNone/>
              <a:defRPr sz="1300">
                <a:solidFill>
                  <a:schemeClr val="dk1"/>
                </a:solidFill>
                <a:latin typeface="Gill Sans"/>
                <a:ea typeface="Gill Sans"/>
                <a:cs typeface="Gill Sans"/>
                <a:sym typeface="Gill Sans"/>
              </a:defRPr>
            </a:lvl4pPr>
            <a:lvl5pPr lvl="4" rtl="0">
              <a:buNone/>
              <a:defRPr sz="1300">
                <a:solidFill>
                  <a:schemeClr val="dk1"/>
                </a:solidFill>
                <a:latin typeface="Gill Sans"/>
                <a:ea typeface="Gill Sans"/>
                <a:cs typeface="Gill Sans"/>
                <a:sym typeface="Gill Sans"/>
              </a:defRPr>
            </a:lvl5pPr>
            <a:lvl6pPr lvl="5" rtl="0">
              <a:buNone/>
              <a:defRPr sz="1300">
                <a:solidFill>
                  <a:schemeClr val="dk1"/>
                </a:solidFill>
                <a:latin typeface="Gill Sans"/>
                <a:ea typeface="Gill Sans"/>
                <a:cs typeface="Gill Sans"/>
                <a:sym typeface="Gill Sans"/>
              </a:defRPr>
            </a:lvl6pPr>
            <a:lvl7pPr lvl="6" rtl="0">
              <a:buNone/>
              <a:defRPr sz="1300">
                <a:solidFill>
                  <a:schemeClr val="dk1"/>
                </a:solidFill>
                <a:latin typeface="Gill Sans"/>
                <a:ea typeface="Gill Sans"/>
                <a:cs typeface="Gill Sans"/>
                <a:sym typeface="Gill Sans"/>
              </a:defRPr>
            </a:lvl7pPr>
            <a:lvl8pPr lvl="7" rtl="0">
              <a:buNone/>
              <a:defRPr sz="1300">
                <a:solidFill>
                  <a:schemeClr val="dk1"/>
                </a:solidFill>
                <a:latin typeface="Gill Sans"/>
                <a:ea typeface="Gill Sans"/>
                <a:cs typeface="Gill Sans"/>
                <a:sym typeface="Gill Sans"/>
              </a:defRPr>
            </a:lvl8pPr>
            <a:lvl9pPr lvl="8" rtl="0">
              <a:buNone/>
              <a:defRPr sz="1300">
                <a:solidFill>
                  <a:schemeClr val="dk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slide">
  <p:cSld name="CUSTOM_2">
    <p:spTree>
      <p:nvGrpSpPr>
        <p:cNvPr id="1" name="Shape 65"/>
        <p:cNvGrpSpPr/>
        <p:nvPr/>
      </p:nvGrpSpPr>
      <p:grpSpPr>
        <a:xfrm>
          <a:off x="0" y="0"/>
          <a:ext cx="0" cy="0"/>
          <a:chOff x="0" y="0"/>
          <a:chExt cx="0" cy="0"/>
        </a:xfrm>
      </p:grpSpPr>
      <p:sp>
        <p:nvSpPr>
          <p:cNvPr id="66" name="Google Shape;66;p17"/>
          <p:cNvSpPr/>
          <p:nvPr/>
        </p:nvSpPr>
        <p:spPr>
          <a:xfrm>
            <a:off x="1" y="0"/>
            <a:ext cx="9144000" cy="25683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Quattrocento Sans"/>
              <a:ea typeface="Quattrocento Sans"/>
              <a:cs typeface="Quattrocento Sans"/>
              <a:sym typeface="Quattrocento Sans"/>
            </a:endParaRPr>
          </a:p>
        </p:txBody>
      </p:sp>
      <p:sp>
        <p:nvSpPr>
          <p:cNvPr id="67" name="Google Shape;67;p17"/>
          <p:cNvSpPr txBox="1">
            <a:spLocks noGrp="1"/>
          </p:cNvSpPr>
          <p:nvPr>
            <p:ph type="sldNum" idx="12"/>
          </p:nvPr>
        </p:nvSpPr>
        <p:spPr>
          <a:xfrm>
            <a:off x="6912734"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17"/>
          <p:cNvSpPr txBox="1">
            <a:spLocks noGrp="1"/>
          </p:cNvSpPr>
          <p:nvPr>
            <p:ph type="title"/>
          </p:nvPr>
        </p:nvSpPr>
        <p:spPr>
          <a:xfrm>
            <a:off x="523088" y="629213"/>
            <a:ext cx="3589800" cy="1309800"/>
          </a:xfrm>
          <a:prstGeom prst="rect">
            <a:avLst/>
          </a:prstGeom>
          <a:noFill/>
          <a:ln>
            <a:noFill/>
          </a:ln>
        </p:spPr>
        <p:txBody>
          <a:bodyPr spcFirstLastPara="1" wrap="square" lIns="68575" tIns="68575" rIns="68575" bIns="68575" anchor="ctr" anchorCtr="0">
            <a:noAutofit/>
          </a:bodyPr>
          <a:lstStyle>
            <a:lvl1pPr lvl="0" rtl="0">
              <a:spcBef>
                <a:spcPts val="0"/>
              </a:spcBef>
              <a:spcAft>
                <a:spcPts val="0"/>
              </a:spcAft>
              <a:buClr>
                <a:schemeClr val="accent3"/>
              </a:buClr>
              <a:buSzPts val="3600"/>
              <a:buFont typeface="Abril Fatface"/>
              <a:buNone/>
              <a:defRPr sz="3600">
                <a:solidFill>
                  <a:schemeClr val="accent3"/>
                </a:solidFill>
                <a:latin typeface="Abril Fatface"/>
                <a:ea typeface="Abril Fatface"/>
                <a:cs typeface="Abril Fatface"/>
                <a:sym typeface="Abril Fatface"/>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
        <p:nvSpPr>
          <p:cNvPr id="69" name="Google Shape;69;p17"/>
          <p:cNvSpPr txBox="1">
            <a:spLocks noGrp="1"/>
          </p:cNvSpPr>
          <p:nvPr>
            <p:ph type="subTitle" idx="1"/>
          </p:nvPr>
        </p:nvSpPr>
        <p:spPr>
          <a:xfrm>
            <a:off x="5386556" y="667125"/>
            <a:ext cx="3066900" cy="1233900"/>
          </a:xfrm>
          <a:prstGeom prst="rect">
            <a:avLst/>
          </a:prstGeom>
          <a:noFill/>
          <a:ln>
            <a:noFill/>
          </a:ln>
        </p:spPr>
        <p:txBody>
          <a:bodyPr spcFirstLastPara="1" wrap="square" lIns="68575" tIns="68575" rIns="68575" bIns="68575" anchor="ctr" anchorCtr="0">
            <a:noAutofit/>
          </a:bodyPr>
          <a:lstStyle>
            <a:lvl1pPr lvl="0" rtl="0">
              <a:spcBef>
                <a:spcPts val="0"/>
              </a:spcBef>
              <a:spcAft>
                <a:spcPts val="0"/>
              </a:spcAft>
              <a:buClr>
                <a:schemeClr val="accent1"/>
              </a:buClr>
              <a:buSzPts val="2400"/>
              <a:buFont typeface="Gill Sans"/>
              <a:buNone/>
              <a:defRPr sz="2400">
                <a:solidFill>
                  <a:schemeClr val="accent1"/>
                </a:solidFill>
                <a:latin typeface="Gill Sans"/>
                <a:ea typeface="Gill Sans"/>
                <a:cs typeface="Gill Sans"/>
                <a:sym typeface="Gill Sans"/>
              </a:defRPr>
            </a:lvl1pPr>
            <a:lvl2pPr lvl="1" algn="ctr" rtl="0">
              <a:spcBef>
                <a:spcPts val="0"/>
              </a:spcBef>
              <a:spcAft>
                <a:spcPts val="0"/>
              </a:spcAft>
              <a:buSzPts val="1100"/>
              <a:buNone/>
              <a:defRPr sz="1100"/>
            </a:lvl2pPr>
            <a:lvl3pPr lvl="2" algn="ctr" rtl="0">
              <a:spcBef>
                <a:spcPts val="0"/>
              </a:spcBef>
              <a:spcAft>
                <a:spcPts val="0"/>
              </a:spcAft>
              <a:buSzPts val="1100"/>
              <a:buNone/>
              <a:defRPr sz="1100"/>
            </a:lvl3pPr>
            <a:lvl4pPr lvl="3" algn="ctr" rtl="0">
              <a:spcBef>
                <a:spcPts val="0"/>
              </a:spcBef>
              <a:spcAft>
                <a:spcPts val="0"/>
              </a:spcAft>
              <a:buSzPts val="1100"/>
              <a:buNone/>
              <a:defRPr sz="1100"/>
            </a:lvl4pPr>
            <a:lvl5pPr lvl="4" algn="ctr" rtl="0">
              <a:spcBef>
                <a:spcPts val="0"/>
              </a:spcBef>
              <a:spcAft>
                <a:spcPts val="0"/>
              </a:spcAft>
              <a:buSzPts val="1100"/>
              <a:buNone/>
              <a:defRPr sz="1100"/>
            </a:lvl5pPr>
            <a:lvl6pPr lvl="5" algn="ctr" rtl="0">
              <a:spcBef>
                <a:spcPts val="0"/>
              </a:spcBef>
              <a:spcAft>
                <a:spcPts val="0"/>
              </a:spcAft>
              <a:buSzPts val="1100"/>
              <a:buNone/>
              <a:defRPr sz="1100"/>
            </a:lvl6pPr>
            <a:lvl7pPr lvl="6" algn="ctr" rtl="0">
              <a:spcBef>
                <a:spcPts val="0"/>
              </a:spcBef>
              <a:spcAft>
                <a:spcPts val="0"/>
              </a:spcAft>
              <a:buSzPts val="1100"/>
              <a:buNone/>
              <a:defRPr sz="1100"/>
            </a:lvl7pPr>
            <a:lvl8pPr lvl="7" algn="ctr" rtl="0">
              <a:spcBef>
                <a:spcPts val="0"/>
              </a:spcBef>
              <a:spcAft>
                <a:spcPts val="0"/>
              </a:spcAft>
              <a:buSzPts val="1100"/>
              <a:buNone/>
              <a:defRPr sz="1100"/>
            </a:lvl8pPr>
            <a:lvl9pPr lvl="8" algn="ctr" rtl="0">
              <a:spcBef>
                <a:spcPts val="0"/>
              </a:spcBef>
              <a:spcAft>
                <a:spcPts val="0"/>
              </a:spcAft>
              <a:buSzPts val="1100"/>
              <a:buNone/>
              <a:defRPr sz="1100"/>
            </a:lvl9pPr>
          </a:lstStyle>
          <a:p>
            <a:endParaRPr/>
          </a:p>
        </p:txBody>
      </p:sp>
      <p:sp>
        <p:nvSpPr>
          <p:cNvPr id="70" name="Google Shape;70;p17"/>
          <p:cNvSpPr txBox="1">
            <a:spLocks noGrp="1"/>
          </p:cNvSpPr>
          <p:nvPr>
            <p:ph type="body" idx="2"/>
          </p:nvPr>
        </p:nvSpPr>
        <p:spPr>
          <a:xfrm>
            <a:off x="433200" y="2671325"/>
            <a:ext cx="8277600" cy="2028600"/>
          </a:xfrm>
          <a:prstGeom prst="rect">
            <a:avLst/>
          </a:prstGeom>
          <a:noFill/>
          <a:ln>
            <a:noFill/>
          </a:ln>
        </p:spPr>
        <p:txBody>
          <a:bodyPr spcFirstLastPara="1" wrap="square" lIns="68575" tIns="68575" rIns="68575" bIns="68575" anchor="t" anchorCtr="0">
            <a:normAutofit/>
          </a:bodyPr>
          <a:lstStyle>
            <a:lvl1pPr marL="457200" lvl="0" indent="-381000" rtl="0">
              <a:spcBef>
                <a:spcPts val="0"/>
              </a:spcBef>
              <a:spcAft>
                <a:spcPts val="0"/>
              </a:spcAft>
              <a:buClr>
                <a:schemeClr val="dk1"/>
              </a:buClr>
              <a:buSzPts val="2400"/>
              <a:buFont typeface="Gill Sans"/>
              <a:buChar char="•"/>
              <a:defRPr sz="2400">
                <a:solidFill>
                  <a:schemeClr val="dk1"/>
                </a:solidFill>
                <a:latin typeface="Gill Sans"/>
                <a:ea typeface="Gill Sans"/>
                <a:cs typeface="Gill Sans"/>
                <a:sym typeface="Gill Sans"/>
              </a:defRPr>
            </a:lvl1pPr>
            <a:lvl2pPr marL="914400" lvl="1" indent="-368300" rtl="0">
              <a:spcBef>
                <a:spcPts val="0"/>
              </a:spcBef>
              <a:spcAft>
                <a:spcPts val="0"/>
              </a:spcAft>
              <a:buClr>
                <a:schemeClr val="dk1"/>
              </a:buClr>
              <a:buSzPts val="2200"/>
              <a:buFont typeface="Gill Sans"/>
              <a:buChar char="•"/>
              <a:defRPr sz="2200">
                <a:solidFill>
                  <a:schemeClr val="dk1"/>
                </a:solidFill>
                <a:latin typeface="Gill Sans"/>
                <a:ea typeface="Gill Sans"/>
                <a:cs typeface="Gill Sans"/>
                <a:sym typeface="Gill Sans"/>
              </a:defRPr>
            </a:lvl2pPr>
            <a:lvl3pPr marL="1371600" lvl="2" indent="-355600" rtl="0">
              <a:spcBef>
                <a:spcPts val="0"/>
              </a:spcBef>
              <a:spcAft>
                <a:spcPts val="0"/>
              </a:spcAft>
              <a:buClr>
                <a:schemeClr val="dk1"/>
              </a:buClr>
              <a:buSzPts val="2000"/>
              <a:buFont typeface="Gill Sans"/>
              <a:buChar char="•"/>
              <a:defRPr sz="2000">
                <a:solidFill>
                  <a:schemeClr val="dk1"/>
                </a:solidFill>
                <a:latin typeface="Gill Sans"/>
                <a:ea typeface="Gill Sans"/>
                <a:cs typeface="Gill Sans"/>
                <a:sym typeface="Gill Sans"/>
              </a:defRPr>
            </a:lvl3pPr>
            <a:lvl4pPr marL="1828800" lvl="3"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4pPr>
            <a:lvl5pPr marL="2286000" lvl="4"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5pPr>
            <a:lvl6pPr marL="2743200" lvl="5"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6pPr>
            <a:lvl7pPr marL="3200400" lvl="6"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7pPr>
            <a:lvl8pPr marL="3657600" lvl="7"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8pPr>
            <a:lvl9pPr marL="4114800" lvl="8" indent="-342900" rtl="0">
              <a:spcBef>
                <a:spcPts val="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with body">
  <p:cSld name="Custom Layout_1">
    <p:spTree>
      <p:nvGrpSpPr>
        <p:cNvPr id="1" name="Shape 71"/>
        <p:cNvGrpSpPr/>
        <p:nvPr/>
      </p:nvGrpSpPr>
      <p:grpSpPr>
        <a:xfrm>
          <a:off x="0" y="0"/>
          <a:ext cx="0" cy="0"/>
          <a:chOff x="0" y="0"/>
          <a:chExt cx="0" cy="0"/>
        </a:xfrm>
      </p:grpSpPr>
      <p:sp>
        <p:nvSpPr>
          <p:cNvPr id="72" name="Google Shape;72;p18"/>
          <p:cNvSpPr txBox="1">
            <a:spLocks noGrp="1"/>
          </p:cNvSpPr>
          <p:nvPr>
            <p:ph type="sldNum" idx="12"/>
          </p:nvPr>
        </p:nvSpPr>
        <p:spPr>
          <a:xfrm>
            <a:off x="6912734"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3" name="Google Shape;73;p18"/>
          <p:cNvSpPr txBox="1">
            <a:spLocks noGrp="1"/>
          </p:cNvSpPr>
          <p:nvPr>
            <p:ph type="body" idx="1"/>
          </p:nvPr>
        </p:nvSpPr>
        <p:spPr>
          <a:xfrm>
            <a:off x="433200" y="1233850"/>
            <a:ext cx="8277600" cy="3466200"/>
          </a:xfrm>
          <a:prstGeom prst="rect">
            <a:avLst/>
          </a:prstGeom>
          <a:noFill/>
          <a:ln>
            <a:noFill/>
          </a:ln>
        </p:spPr>
        <p:txBody>
          <a:bodyPr spcFirstLastPara="1" wrap="square" lIns="68575" tIns="68575" rIns="68575" bIns="68575" anchor="t" anchorCtr="0">
            <a:normAutofit/>
          </a:bodyPr>
          <a:lstStyle>
            <a:lvl1pPr marL="457200" lvl="0" indent="-381000" rtl="0">
              <a:spcBef>
                <a:spcPts val="0"/>
              </a:spcBef>
              <a:spcAft>
                <a:spcPts val="0"/>
              </a:spcAft>
              <a:buClr>
                <a:schemeClr val="dk1"/>
              </a:buClr>
              <a:buSzPts val="2400"/>
              <a:buFont typeface="Gill Sans"/>
              <a:buChar char="•"/>
              <a:defRPr sz="2400">
                <a:solidFill>
                  <a:schemeClr val="dk1"/>
                </a:solidFill>
                <a:latin typeface="Gill Sans"/>
                <a:ea typeface="Gill Sans"/>
                <a:cs typeface="Gill Sans"/>
                <a:sym typeface="Gill Sans"/>
              </a:defRPr>
            </a:lvl1pPr>
            <a:lvl2pPr marL="914400" lvl="1" indent="-368300" rtl="0">
              <a:spcBef>
                <a:spcPts val="1000"/>
              </a:spcBef>
              <a:spcAft>
                <a:spcPts val="0"/>
              </a:spcAft>
              <a:buClr>
                <a:schemeClr val="dk1"/>
              </a:buClr>
              <a:buSzPts val="2200"/>
              <a:buFont typeface="Gill Sans"/>
              <a:buChar char="•"/>
              <a:defRPr sz="2200">
                <a:solidFill>
                  <a:schemeClr val="dk1"/>
                </a:solidFill>
                <a:latin typeface="Gill Sans"/>
                <a:ea typeface="Gill Sans"/>
                <a:cs typeface="Gill Sans"/>
                <a:sym typeface="Gill Sans"/>
              </a:defRPr>
            </a:lvl2pPr>
            <a:lvl3pPr marL="1371600" lvl="2" indent="-355600" rtl="0">
              <a:spcBef>
                <a:spcPts val="1000"/>
              </a:spcBef>
              <a:spcAft>
                <a:spcPts val="0"/>
              </a:spcAft>
              <a:buClr>
                <a:schemeClr val="dk1"/>
              </a:buClr>
              <a:buSzPts val="2000"/>
              <a:buFont typeface="Gill Sans"/>
              <a:buChar char="•"/>
              <a:defRPr sz="2000">
                <a:solidFill>
                  <a:schemeClr val="dk1"/>
                </a:solidFill>
                <a:latin typeface="Gill Sans"/>
                <a:ea typeface="Gill Sans"/>
                <a:cs typeface="Gill Sans"/>
                <a:sym typeface="Gill Sans"/>
              </a:defRPr>
            </a:lvl3pPr>
            <a:lvl4pPr marL="1828800" lvl="3"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4pPr>
            <a:lvl5pPr marL="2286000" lvl="4"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5pPr>
            <a:lvl6pPr marL="2743200" lvl="5"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6pPr>
            <a:lvl7pPr marL="3200400" lvl="6"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7pPr>
            <a:lvl8pPr marL="3657600" lvl="7" indent="-342900" rtl="0">
              <a:spcBef>
                <a:spcPts val="1000"/>
              </a:spcBef>
              <a:spcAft>
                <a:spcPts val="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8pPr>
            <a:lvl9pPr marL="4114800" lvl="8" indent="-342900" rtl="0">
              <a:spcBef>
                <a:spcPts val="1000"/>
              </a:spcBef>
              <a:spcAft>
                <a:spcPts val="1000"/>
              </a:spcAft>
              <a:buClr>
                <a:schemeClr val="dk1"/>
              </a:buClr>
              <a:buSzPts val="1800"/>
              <a:buFont typeface="Gill Sans"/>
              <a:buChar char="•"/>
              <a:defRPr sz="1800">
                <a:solidFill>
                  <a:schemeClr val="dk1"/>
                </a:solidFill>
                <a:latin typeface="Quattrocento Sans"/>
                <a:ea typeface="Quattrocento Sans"/>
                <a:cs typeface="Quattrocento Sans"/>
                <a:sym typeface="Quattrocento Sans"/>
              </a:defRPr>
            </a:lvl9pPr>
          </a:lstStyle>
          <a:p>
            <a:endParaRPr/>
          </a:p>
        </p:txBody>
      </p:sp>
      <p:sp>
        <p:nvSpPr>
          <p:cNvPr id="74" name="Google Shape;74;p18"/>
          <p:cNvSpPr txBox="1">
            <a:spLocks noGrp="1"/>
          </p:cNvSpPr>
          <p:nvPr>
            <p:ph type="title"/>
          </p:nvPr>
        </p:nvSpPr>
        <p:spPr>
          <a:xfrm>
            <a:off x="0" y="0"/>
            <a:ext cx="9144000" cy="997800"/>
          </a:xfrm>
          <a:prstGeom prst="rect">
            <a:avLst/>
          </a:prstGeom>
          <a:solidFill>
            <a:schemeClr val="lt1"/>
          </a:solidFill>
          <a:ln>
            <a:noFill/>
          </a:ln>
        </p:spPr>
        <p:txBody>
          <a:bodyPr spcFirstLastPara="1" wrap="square" lIns="480050" tIns="34275" rIns="68575" bIns="34275" anchor="ctr" anchorCtr="0">
            <a:normAutofit/>
          </a:bodyPr>
          <a:lstStyle>
            <a:lvl1pPr lvl="0" rtl="0">
              <a:spcBef>
                <a:spcPts val="0"/>
              </a:spcBef>
              <a:spcAft>
                <a:spcPts val="0"/>
              </a:spcAft>
              <a:buClr>
                <a:schemeClr val="accent1"/>
              </a:buClr>
              <a:buSzPts val="4100"/>
              <a:buNone/>
              <a:defRPr sz="4100">
                <a:solidFill>
                  <a:schemeClr val="accent1"/>
                </a:solidFill>
                <a:latin typeface="Gill Sans"/>
                <a:ea typeface="Gill Sans"/>
                <a:cs typeface="Gill Sans"/>
                <a:sym typeface="Gill Sans"/>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5"/>
        <p:cNvGrpSpPr/>
        <p:nvPr/>
      </p:nvGrpSpPr>
      <p:grpSpPr>
        <a:xfrm>
          <a:off x="0" y="0"/>
          <a:ext cx="0" cy="0"/>
          <a:chOff x="0" y="0"/>
          <a:chExt cx="0" cy="0"/>
        </a:xfrm>
      </p:grpSpPr>
      <p:sp>
        <p:nvSpPr>
          <p:cNvPr id="76" name="Google Shape;76;p19"/>
          <p:cNvSpPr txBox="1">
            <a:spLocks noGrp="1"/>
          </p:cNvSpPr>
          <p:nvPr>
            <p:ph type="sldNum" idx="12"/>
          </p:nvPr>
        </p:nvSpPr>
        <p:spPr>
          <a:xfrm>
            <a:off x="6912734" y="4767263"/>
            <a:ext cx="21336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
        <p:nvSpPr>
          <p:cNvPr id="77" name="Google Shape;77;p19"/>
          <p:cNvSpPr txBox="1">
            <a:spLocks noGrp="1"/>
          </p:cNvSpPr>
          <p:nvPr>
            <p:ph type="title"/>
          </p:nvPr>
        </p:nvSpPr>
        <p:spPr>
          <a:xfrm>
            <a:off x="0" y="0"/>
            <a:ext cx="9144000" cy="997800"/>
          </a:xfrm>
          <a:prstGeom prst="rect">
            <a:avLst/>
          </a:prstGeom>
          <a:solidFill>
            <a:schemeClr val="lt1"/>
          </a:solidFill>
          <a:ln>
            <a:noFill/>
          </a:ln>
        </p:spPr>
        <p:txBody>
          <a:bodyPr spcFirstLastPara="1" wrap="square" lIns="480050" tIns="34275" rIns="68575" bIns="34275" anchor="ctr" anchorCtr="0">
            <a:normAutofit/>
          </a:bodyPr>
          <a:lstStyle>
            <a:lvl1pPr lvl="0" rtl="0">
              <a:spcBef>
                <a:spcPts val="0"/>
              </a:spcBef>
              <a:spcAft>
                <a:spcPts val="0"/>
              </a:spcAft>
              <a:buClr>
                <a:schemeClr val="accent1"/>
              </a:buClr>
              <a:buSzPts val="4100"/>
              <a:buNone/>
              <a:defRPr sz="4100">
                <a:solidFill>
                  <a:schemeClr val="accent1"/>
                </a:solidFill>
                <a:latin typeface="Gill Sans"/>
                <a:ea typeface="Gill Sans"/>
                <a:cs typeface="Gill Sans"/>
                <a:sym typeface="Gill Sans"/>
              </a:defRPr>
            </a:lvl1pPr>
            <a:lvl2pPr lvl="1" rtl="0">
              <a:spcBef>
                <a:spcPts val="0"/>
              </a:spcBef>
              <a:spcAft>
                <a:spcPts val="0"/>
              </a:spcAft>
              <a:buSzPts val="1100"/>
              <a:buNone/>
              <a:defRPr sz="1100">
                <a:latin typeface="Gill Sans"/>
                <a:ea typeface="Gill Sans"/>
                <a:cs typeface="Gill Sans"/>
                <a:sym typeface="Gill Sans"/>
              </a:defRPr>
            </a:lvl2pPr>
            <a:lvl3pPr lvl="2" rtl="0">
              <a:spcBef>
                <a:spcPts val="0"/>
              </a:spcBef>
              <a:spcAft>
                <a:spcPts val="0"/>
              </a:spcAft>
              <a:buSzPts val="1100"/>
              <a:buNone/>
              <a:defRPr sz="1100">
                <a:latin typeface="Gill Sans"/>
                <a:ea typeface="Gill Sans"/>
                <a:cs typeface="Gill Sans"/>
                <a:sym typeface="Gill Sans"/>
              </a:defRPr>
            </a:lvl3pPr>
            <a:lvl4pPr lvl="3" rtl="0">
              <a:spcBef>
                <a:spcPts val="0"/>
              </a:spcBef>
              <a:spcAft>
                <a:spcPts val="0"/>
              </a:spcAft>
              <a:buSzPts val="1100"/>
              <a:buNone/>
              <a:defRPr sz="1100">
                <a:latin typeface="Gill Sans"/>
                <a:ea typeface="Gill Sans"/>
                <a:cs typeface="Gill Sans"/>
                <a:sym typeface="Gill Sans"/>
              </a:defRPr>
            </a:lvl4pPr>
            <a:lvl5pPr lvl="4" rtl="0">
              <a:spcBef>
                <a:spcPts val="0"/>
              </a:spcBef>
              <a:spcAft>
                <a:spcPts val="0"/>
              </a:spcAft>
              <a:buSzPts val="1100"/>
              <a:buNone/>
              <a:defRPr sz="1100">
                <a:latin typeface="Gill Sans"/>
                <a:ea typeface="Gill Sans"/>
                <a:cs typeface="Gill Sans"/>
                <a:sym typeface="Gill Sans"/>
              </a:defRPr>
            </a:lvl5pPr>
            <a:lvl6pPr lvl="5" rtl="0">
              <a:spcBef>
                <a:spcPts val="0"/>
              </a:spcBef>
              <a:spcAft>
                <a:spcPts val="0"/>
              </a:spcAft>
              <a:buSzPts val="1100"/>
              <a:buNone/>
              <a:defRPr sz="1100">
                <a:latin typeface="Gill Sans"/>
                <a:ea typeface="Gill Sans"/>
                <a:cs typeface="Gill Sans"/>
                <a:sym typeface="Gill Sans"/>
              </a:defRPr>
            </a:lvl6pPr>
            <a:lvl7pPr lvl="6" rtl="0">
              <a:spcBef>
                <a:spcPts val="0"/>
              </a:spcBef>
              <a:spcAft>
                <a:spcPts val="0"/>
              </a:spcAft>
              <a:buSzPts val="1100"/>
              <a:buNone/>
              <a:defRPr sz="1100">
                <a:latin typeface="Gill Sans"/>
                <a:ea typeface="Gill Sans"/>
                <a:cs typeface="Gill Sans"/>
                <a:sym typeface="Gill Sans"/>
              </a:defRPr>
            </a:lvl7pPr>
            <a:lvl8pPr lvl="7" rtl="0">
              <a:spcBef>
                <a:spcPts val="0"/>
              </a:spcBef>
              <a:spcAft>
                <a:spcPts val="0"/>
              </a:spcAft>
              <a:buSzPts val="1100"/>
              <a:buNone/>
              <a:defRPr sz="1100">
                <a:latin typeface="Gill Sans"/>
                <a:ea typeface="Gill Sans"/>
                <a:cs typeface="Gill Sans"/>
                <a:sym typeface="Gill Sans"/>
              </a:defRPr>
            </a:lvl8pPr>
            <a:lvl9pPr lvl="8" rtl="0">
              <a:spcBef>
                <a:spcPts val="0"/>
              </a:spcBef>
              <a:spcAft>
                <a:spcPts val="0"/>
              </a:spcAft>
              <a:buSzPts val="1100"/>
              <a:buNone/>
              <a:defRPr sz="1100">
                <a:latin typeface="Gill Sans"/>
                <a:ea typeface="Gill Sans"/>
                <a:cs typeface="Gill Sans"/>
                <a:sym typeface="Gill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items slide">
  <p:cSld name="CUSTOM_3">
    <p:spTree>
      <p:nvGrpSpPr>
        <p:cNvPr id="1" name="Shape 78"/>
        <p:cNvGrpSpPr/>
        <p:nvPr/>
      </p:nvGrpSpPr>
      <p:grpSpPr>
        <a:xfrm>
          <a:off x="0" y="0"/>
          <a:ext cx="0" cy="0"/>
          <a:chOff x="0" y="0"/>
          <a:chExt cx="0" cy="0"/>
        </a:xfrm>
      </p:grpSpPr>
      <p:sp>
        <p:nvSpPr>
          <p:cNvPr id="79" name="Google Shape;79;p20"/>
          <p:cNvSpPr txBox="1"/>
          <p:nvPr/>
        </p:nvSpPr>
        <p:spPr>
          <a:xfrm>
            <a:off x="6145389" y="7975"/>
            <a:ext cx="2998500" cy="51435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0">
                <a:solidFill>
                  <a:srgbClr val="FFFFFF"/>
                </a:solidFill>
                <a:latin typeface="Abril Fatface"/>
                <a:ea typeface="Abril Fatface"/>
                <a:cs typeface="Abril Fatface"/>
                <a:sym typeface="Abril Fatface"/>
              </a:rPr>
              <a:t>#</a:t>
            </a:r>
            <a:r>
              <a:rPr lang="en" sz="12500">
                <a:solidFill>
                  <a:srgbClr val="FFFFFF"/>
                </a:solidFill>
                <a:latin typeface="Abril Fatface"/>
                <a:ea typeface="Abril Fatface"/>
                <a:cs typeface="Abril Fatface"/>
                <a:sym typeface="Abril Fatface"/>
              </a:rPr>
              <a:t>3</a:t>
            </a:r>
            <a:endParaRPr sz="1100"/>
          </a:p>
        </p:txBody>
      </p:sp>
      <p:sp>
        <p:nvSpPr>
          <p:cNvPr id="80" name="Google Shape;80;p20"/>
          <p:cNvSpPr txBox="1"/>
          <p:nvPr/>
        </p:nvSpPr>
        <p:spPr>
          <a:xfrm>
            <a:off x="0" y="0"/>
            <a:ext cx="2970600" cy="51435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0">
                <a:solidFill>
                  <a:srgbClr val="FFFFFF"/>
                </a:solidFill>
                <a:latin typeface="Abril Fatface"/>
                <a:ea typeface="Abril Fatface"/>
                <a:cs typeface="Abril Fatface"/>
                <a:sym typeface="Abril Fatface"/>
              </a:rPr>
              <a:t>#</a:t>
            </a:r>
            <a:r>
              <a:rPr lang="en" sz="12500">
                <a:solidFill>
                  <a:srgbClr val="FFFFFF"/>
                </a:solidFill>
                <a:latin typeface="Abril Fatface"/>
                <a:ea typeface="Abril Fatface"/>
                <a:cs typeface="Abril Fatface"/>
                <a:sym typeface="Abril Fatface"/>
              </a:rPr>
              <a:t>1</a:t>
            </a:r>
            <a:endParaRPr sz="1100"/>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a:p>
            <a:pPr marL="0" marR="0" lvl="0" indent="0" algn="l" rtl="0">
              <a:spcBef>
                <a:spcPts val="0"/>
              </a:spcBef>
              <a:spcAft>
                <a:spcPts val="0"/>
              </a:spcAft>
              <a:buNone/>
            </a:pPr>
            <a:endParaRPr sz="1800">
              <a:solidFill>
                <a:srgbClr val="FFFFFF"/>
              </a:solidFill>
              <a:latin typeface="Gill Sans"/>
              <a:ea typeface="Gill Sans"/>
              <a:cs typeface="Gill Sans"/>
              <a:sym typeface="Gill Sans"/>
            </a:endParaRPr>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p:txBody>
      </p:sp>
      <p:sp>
        <p:nvSpPr>
          <p:cNvPr id="81" name="Google Shape;81;p20"/>
          <p:cNvSpPr txBox="1"/>
          <p:nvPr/>
        </p:nvSpPr>
        <p:spPr>
          <a:xfrm>
            <a:off x="3055055" y="0"/>
            <a:ext cx="2998500" cy="5143500"/>
          </a:xfrm>
          <a:prstGeom prst="rect">
            <a:avLst/>
          </a:prstGeom>
          <a:solidFill>
            <a:schemeClr val="lt1"/>
          </a:solid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6000">
                <a:solidFill>
                  <a:srgbClr val="FFFFFF"/>
                </a:solidFill>
                <a:latin typeface="Abril Fatface"/>
                <a:ea typeface="Abril Fatface"/>
                <a:cs typeface="Abril Fatface"/>
                <a:sym typeface="Abril Fatface"/>
              </a:rPr>
              <a:t>#</a:t>
            </a:r>
            <a:r>
              <a:rPr lang="en" sz="12500">
                <a:solidFill>
                  <a:srgbClr val="FFFFFF"/>
                </a:solidFill>
                <a:latin typeface="Abril Fatface"/>
                <a:ea typeface="Abril Fatface"/>
                <a:cs typeface="Abril Fatface"/>
                <a:sym typeface="Abril Fatface"/>
              </a:rPr>
              <a:t>2</a:t>
            </a:r>
            <a:endParaRPr sz="1100"/>
          </a:p>
          <a:p>
            <a:pPr marL="0" marR="0" lvl="0" indent="0" algn="ctr" rtl="0">
              <a:spcBef>
                <a:spcPts val="0"/>
              </a:spcBef>
              <a:spcAft>
                <a:spcPts val="0"/>
              </a:spcAft>
              <a:buNone/>
            </a:pPr>
            <a:endParaRPr sz="1800">
              <a:solidFill>
                <a:srgbClr val="FFFFFF"/>
              </a:solidFill>
              <a:latin typeface="Gill Sans"/>
              <a:ea typeface="Gill Sans"/>
              <a:cs typeface="Gill Sans"/>
              <a:sym typeface="Gill Sans"/>
            </a:endParaRPr>
          </a:p>
        </p:txBody>
      </p:sp>
      <p:sp>
        <p:nvSpPr>
          <p:cNvPr id="82" name="Google Shape;82;p20"/>
          <p:cNvSpPr txBox="1">
            <a:spLocks noGrp="1"/>
          </p:cNvSpPr>
          <p:nvPr>
            <p:ph type="subTitle" idx="1"/>
          </p:nvPr>
        </p:nvSpPr>
        <p:spPr>
          <a:xfrm>
            <a:off x="0" y="2014763"/>
            <a:ext cx="2970600" cy="11139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2"/>
              </a:buClr>
              <a:buSzPts val="3000"/>
              <a:buFont typeface="Abril Fatface"/>
              <a:buNone/>
              <a:defRPr sz="3000">
                <a:solidFill>
                  <a:schemeClr val="accent2"/>
                </a:solidFill>
                <a:latin typeface="Abril Fatface"/>
                <a:ea typeface="Abril Fatface"/>
                <a:cs typeface="Abril Fatface"/>
                <a:sym typeface="Abril Fatface"/>
              </a:defRPr>
            </a:lvl1pPr>
            <a:lvl2pPr lvl="1"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9pPr>
          </a:lstStyle>
          <a:p>
            <a:endParaRPr/>
          </a:p>
        </p:txBody>
      </p:sp>
      <p:sp>
        <p:nvSpPr>
          <p:cNvPr id="83" name="Google Shape;83;p20"/>
          <p:cNvSpPr txBox="1">
            <a:spLocks noGrp="1"/>
          </p:cNvSpPr>
          <p:nvPr>
            <p:ph type="subTitle" idx="2"/>
          </p:nvPr>
        </p:nvSpPr>
        <p:spPr>
          <a:xfrm>
            <a:off x="3072694" y="2014763"/>
            <a:ext cx="2970600" cy="11139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2"/>
              </a:buClr>
              <a:buSzPts val="3000"/>
              <a:buFont typeface="Abril Fatface"/>
              <a:buNone/>
              <a:defRPr sz="3000">
                <a:solidFill>
                  <a:schemeClr val="accent2"/>
                </a:solidFill>
                <a:latin typeface="Abril Fatface"/>
                <a:ea typeface="Abril Fatface"/>
                <a:cs typeface="Abril Fatface"/>
                <a:sym typeface="Abril Fatface"/>
              </a:defRPr>
            </a:lvl1pPr>
            <a:lvl2pPr lvl="1"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9pPr>
          </a:lstStyle>
          <a:p>
            <a:endParaRPr/>
          </a:p>
        </p:txBody>
      </p:sp>
      <p:sp>
        <p:nvSpPr>
          <p:cNvPr id="84" name="Google Shape;84;p20"/>
          <p:cNvSpPr txBox="1">
            <a:spLocks noGrp="1"/>
          </p:cNvSpPr>
          <p:nvPr>
            <p:ph type="subTitle" idx="3"/>
          </p:nvPr>
        </p:nvSpPr>
        <p:spPr>
          <a:xfrm>
            <a:off x="6152550" y="2014763"/>
            <a:ext cx="2970600" cy="11139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2"/>
              </a:buClr>
              <a:buSzPts val="3000"/>
              <a:buFont typeface="Abril Fatface"/>
              <a:buNone/>
              <a:defRPr sz="3000">
                <a:solidFill>
                  <a:schemeClr val="accent2"/>
                </a:solidFill>
                <a:latin typeface="Abril Fatface"/>
                <a:ea typeface="Abril Fatface"/>
                <a:cs typeface="Abril Fatface"/>
                <a:sym typeface="Abril Fatface"/>
              </a:defRPr>
            </a:lvl1pPr>
            <a:lvl2pPr lvl="1"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2pPr>
            <a:lvl3pPr lvl="2"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3pPr>
            <a:lvl4pPr lvl="3"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4pPr>
            <a:lvl5pPr lvl="4"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5pPr>
            <a:lvl6pPr lvl="5"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6pPr>
            <a:lvl7pPr lvl="6"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7pPr>
            <a:lvl8pPr lvl="7"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8pPr>
            <a:lvl9pPr lvl="8" rtl="0">
              <a:spcBef>
                <a:spcPts val="0"/>
              </a:spcBef>
              <a:spcAft>
                <a:spcPts val="0"/>
              </a:spcAft>
              <a:buClr>
                <a:schemeClr val="accent2"/>
              </a:buClr>
              <a:buSzPts val="1100"/>
              <a:buFont typeface="Abril Fatface"/>
              <a:buNone/>
              <a:defRPr sz="1100">
                <a:solidFill>
                  <a:schemeClr val="accent2"/>
                </a:solidFill>
                <a:latin typeface="Abril Fatface"/>
                <a:ea typeface="Abril Fatface"/>
                <a:cs typeface="Abril Fatface"/>
                <a:sym typeface="Abril Fatface"/>
              </a:defRPr>
            </a:lvl9pPr>
          </a:lstStyle>
          <a:p>
            <a:endParaRPr/>
          </a:p>
        </p:txBody>
      </p:sp>
      <p:sp>
        <p:nvSpPr>
          <p:cNvPr id="85" name="Google Shape;85;p20"/>
          <p:cNvSpPr txBox="1">
            <a:spLocks noGrp="1"/>
          </p:cNvSpPr>
          <p:nvPr>
            <p:ph type="subTitle" idx="4"/>
          </p:nvPr>
        </p:nvSpPr>
        <p:spPr>
          <a:xfrm>
            <a:off x="3058631" y="3481913"/>
            <a:ext cx="2998500" cy="10302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1"/>
              </a:buClr>
              <a:buSzPts val="1800"/>
              <a:buFont typeface="Gill Sans"/>
              <a:buNone/>
              <a:defRPr sz="1800">
                <a:solidFill>
                  <a:schemeClr val="accent1"/>
                </a:solidFill>
                <a:latin typeface="Gill Sans"/>
                <a:ea typeface="Gill Sans"/>
                <a:cs typeface="Gill Sans"/>
                <a:sym typeface="Gill Sans"/>
              </a:defRPr>
            </a:lvl1pPr>
            <a:lvl2pPr lvl="1"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2pPr>
            <a:lvl3pPr lvl="2"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3pPr>
            <a:lvl4pPr lvl="3"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4pPr>
            <a:lvl5pPr lvl="4"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5pPr>
            <a:lvl6pPr lvl="5"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6pPr>
            <a:lvl7pPr lvl="6"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7pPr>
            <a:lvl8pPr lvl="7"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8pPr>
            <a:lvl9pPr lvl="8"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9pPr>
          </a:lstStyle>
          <a:p>
            <a:endParaRPr/>
          </a:p>
        </p:txBody>
      </p:sp>
      <p:sp>
        <p:nvSpPr>
          <p:cNvPr id="86" name="Google Shape;86;p20"/>
          <p:cNvSpPr txBox="1">
            <a:spLocks noGrp="1"/>
          </p:cNvSpPr>
          <p:nvPr>
            <p:ph type="subTitle" idx="5"/>
          </p:nvPr>
        </p:nvSpPr>
        <p:spPr>
          <a:xfrm>
            <a:off x="6145388" y="3481913"/>
            <a:ext cx="2998500" cy="10302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1"/>
              </a:buClr>
              <a:buSzPts val="1800"/>
              <a:buFont typeface="Gill Sans"/>
              <a:buNone/>
              <a:defRPr sz="1800">
                <a:solidFill>
                  <a:schemeClr val="accent1"/>
                </a:solidFill>
                <a:latin typeface="Gill Sans"/>
                <a:ea typeface="Gill Sans"/>
                <a:cs typeface="Gill Sans"/>
                <a:sym typeface="Gill Sans"/>
              </a:defRPr>
            </a:lvl1pPr>
            <a:lvl2pPr lvl="1"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2pPr>
            <a:lvl3pPr lvl="2"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3pPr>
            <a:lvl4pPr lvl="3"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4pPr>
            <a:lvl5pPr lvl="4"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5pPr>
            <a:lvl6pPr lvl="5"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6pPr>
            <a:lvl7pPr lvl="6"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7pPr>
            <a:lvl8pPr lvl="7"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8pPr>
            <a:lvl9pPr lvl="8"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9pPr>
          </a:lstStyle>
          <a:p>
            <a:endParaRPr/>
          </a:p>
        </p:txBody>
      </p:sp>
      <p:sp>
        <p:nvSpPr>
          <p:cNvPr id="87" name="Google Shape;87;p20"/>
          <p:cNvSpPr txBox="1">
            <a:spLocks noGrp="1"/>
          </p:cNvSpPr>
          <p:nvPr>
            <p:ph type="subTitle" idx="6"/>
          </p:nvPr>
        </p:nvSpPr>
        <p:spPr>
          <a:xfrm>
            <a:off x="0" y="3481913"/>
            <a:ext cx="2998500" cy="1030200"/>
          </a:xfrm>
          <a:prstGeom prst="rect">
            <a:avLst/>
          </a:prstGeom>
          <a:noFill/>
          <a:ln>
            <a:noFill/>
          </a:ln>
        </p:spPr>
        <p:txBody>
          <a:bodyPr spcFirstLastPara="1" wrap="square" lIns="68575" tIns="68575" rIns="68575" bIns="68575" anchor="ctr" anchorCtr="0">
            <a:noAutofit/>
          </a:bodyPr>
          <a:lstStyle>
            <a:lvl1pPr lvl="0" algn="ctr" rtl="0">
              <a:spcBef>
                <a:spcPts val="0"/>
              </a:spcBef>
              <a:spcAft>
                <a:spcPts val="0"/>
              </a:spcAft>
              <a:buClr>
                <a:schemeClr val="accent1"/>
              </a:buClr>
              <a:buSzPts val="1800"/>
              <a:buFont typeface="Gill Sans"/>
              <a:buNone/>
              <a:defRPr sz="1800">
                <a:solidFill>
                  <a:schemeClr val="accent1"/>
                </a:solidFill>
                <a:latin typeface="Gill Sans"/>
                <a:ea typeface="Gill Sans"/>
                <a:cs typeface="Gill Sans"/>
                <a:sym typeface="Gill Sans"/>
              </a:defRPr>
            </a:lvl1pPr>
            <a:lvl2pPr lvl="1"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2pPr>
            <a:lvl3pPr lvl="2"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3pPr>
            <a:lvl4pPr lvl="3"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4pPr>
            <a:lvl5pPr lvl="4"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5pPr>
            <a:lvl6pPr lvl="5"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6pPr>
            <a:lvl7pPr lvl="6"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7pPr>
            <a:lvl8pPr lvl="7"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8pPr>
            <a:lvl9pPr lvl="8" rtl="0">
              <a:spcBef>
                <a:spcPts val="0"/>
              </a:spcBef>
              <a:spcAft>
                <a:spcPts val="0"/>
              </a:spcAft>
              <a:buClr>
                <a:schemeClr val="accent1"/>
              </a:buClr>
              <a:buSzPts val="1100"/>
              <a:buFont typeface="Gill Sans"/>
              <a:buNone/>
              <a:defRPr sz="1100">
                <a:solidFill>
                  <a:schemeClr val="accent1"/>
                </a:solidFill>
                <a:latin typeface="Gill Sans"/>
                <a:ea typeface="Gill Sans"/>
                <a:cs typeface="Gill Sans"/>
                <a:sym typeface="Gill Sans"/>
              </a:defRPr>
            </a:lvl9pPr>
          </a:lstStyle>
          <a:p>
            <a:endParaRPr/>
          </a:p>
        </p:txBody>
      </p:sp>
      <p:sp>
        <p:nvSpPr>
          <p:cNvPr id="88" name="Google Shape;88;p2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sz="1300">
                <a:solidFill>
                  <a:schemeClr val="accent2"/>
                </a:solidFill>
                <a:latin typeface="Abril Fatface"/>
                <a:ea typeface="Abril Fatface"/>
                <a:cs typeface="Abril Fatface"/>
                <a:sym typeface="Abril Fatface"/>
              </a:defRPr>
            </a:lvl1pPr>
            <a:lvl2pPr lvl="1" rtl="0">
              <a:buNone/>
              <a:defRPr sz="1300">
                <a:solidFill>
                  <a:schemeClr val="accent2"/>
                </a:solidFill>
                <a:latin typeface="Abril Fatface"/>
                <a:ea typeface="Abril Fatface"/>
                <a:cs typeface="Abril Fatface"/>
                <a:sym typeface="Abril Fatface"/>
              </a:defRPr>
            </a:lvl2pPr>
            <a:lvl3pPr lvl="2" rtl="0">
              <a:buNone/>
              <a:defRPr sz="1300">
                <a:solidFill>
                  <a:schemeClr val="accent2"/>
                </a:solidFill>
                <a:latin typeface="Abril Fatface"/>
                <a:ea typeface="Abril Fatface"/>
                <a:cs typeface="Abril Fatface"/>
                <a:sym typeface="Abril Fatface"/>
              </a:defRPr>
            </a:lvl3pPr>
            <a:lvl4pPr lvl="3" rtl="0">
              <a:buNone/>
              <a:defRPr sz="1300">
                <a:solidFill>
                  <a:schemeClr val="accent2"/>
                </a:solidFill>
                <a:latin typeface="Abril Fatface"/>
                <a:ea typeface="Abril Fatface"/>
                <a:cs typeface="Abril Fatface"/>
                <a:sym typeface="Abril Fatface"/>
              </a:defRPr>
            </a:lvl4pPr>
            <a:lvl5pPr lvl="4" rtl="0">
              <a:buNone/>
              <a:defRPr sz="1300">
                <a:solidFill>
                  <a:schemeClr val="accent2"/>
                </a:solidFill>
                <a:latin typeface="Abril Fatface"/>
                <a:ea typeface="Abril Fatface"/>
                <a:cs typeface="Abril Fatface"/>
                <a:sym typeface="Abril Fatface"/>
              </a:defRPr>
            </a:lvl5pPr>
            <a:lvl6pPr lvl="5" rtl="0">
              <a:buNone/>
              <a:defRPr sz="1300">
                <a:solidFill>
                  <a:schemeClr val="accent2"/>
                </a:solidFill>
                <a:latin typeface="Abril Fatface"/>
                <a:ea typeface="Abril Fatface"/>
                <a:cs typeface="Abril Fatface"/>
                <a:sym typeface="Abril Fatface"/>
              </a:defRPr>
            </a:lvl6pPr>
            <a:lvl7pPr lvl="6" rtl="0">
              <a:buNone/>
              <a:defRPr sz="1300">
                <a:solidFill>
                  <a:schemeClr val="accent2"/>
                </a:solidFill>
                <a:latin typeface="Abril Fatface"/>
                <a:ea typeface="Abril Fatface"/>
                <a:cs typeface="Abril Fatface"/>
                <a:sym typeface="Abril Fatface"/>
              </a:defRPr>
            </a:lvl7pPr>
            <a:lvl8pPr lvl="7" rtl="0">
              <a:buNone/>
              <a:defRPr sz="1300">
                <a:solidFill>
                  <a:schemeClr val="accent2"/>
                </a:solidFill>
                <a:latin typeface="Abril Fatface"/>
                <a:ea typeface="Abril Fatface"/>
                <a:cs typeface="Abril Fatface"/>
                <a:sym typeface="Abril Fatface"/>
              </a:defRPr>
            </a:lvl8pPr>
            <a:lvl9pPr lvl="8" rtl="0">
              <a:buNone/>
              <a:defRPr sz="1300">
                <a:solidFill>
                  <a:schemeClr val="accent2"/>
                </a:solidFill>
                <a:latin typeface="Abril Fatface"/>
                <a:ea typeface="Abril Fatface"/>
                <a:cs typeface="Abril Fatface"/>
                <a:sym typeface="Abril Fatfac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89"/>
        <p:cNvGrpSpPr/>
        <p:nvPr/>
      </p:nvGrpSpPr>
      <p:grpSpPr>
        <a:xfrm>
          <a:off x="0" y="0"/>
          <a:ext cx="0" cy="0"/>
          <a:chOff x="0" y="0"/>
          <a:chExt cx="0" cy="0"/>
        </a:xfrm>
      </p:grpSpPr>
      <p:sp>
        <p:nvSpPr>
          <p:cNvPr id="90" name="Google Shape;90;p2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1">
  <p:cSld name="CUSTOM_6">
    <p:spTree>
      <p:nvGrpSpPr>
        <p:cNvPr id="1" name="Shape 91"/>
        <p:cNvGrpSpPr/>
        <p:nvPr/>
      </p:nvGrpSpPr>
      <p:grpSpPr>
        <a:xfrm>
          <a:off x="0" y="0"/>
          <a:ext cx="0" cy="0"/>
          <a:chOff x="0" y="0"/>
          <a:chExt cx="0" cy="0"/>
        </a:xfrm>
      </p:grpSpPr>
      <p:sp>
        <p:nvSpPr>
          <p:cNvPr id="92" name="Google Shape;92;p2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rtl="0">
              <a:buNone/>
              <a:defRPr sz="1300">
                <a:solidFill>
                  <a:schemeClr val="tx1"/>
                </a:solidFill>
                <a:latin typeface="Arial"/>
                <a:ea typeface="Arial"/>
                <a:cs typeface="Arial"/>
                <a:sym typeface="Arial"/>
              </a:defRPr>
            </a:lvl1pPr>
            <a:lvl2pPr lvl="1" rtl="0">
              <a:buNone/>
              <a:defRPr sz="1300">
                <a:solidFill>
                  <a:schemeClr val="tx1"/>
                </a:solidFill>
                <a:latin typeface="Arial"/>
                <a:ea typeface="Arial"/>
                <a:cs typeface="Arial"/>
                <a:sym typeface="Arial"/>
              </a:defRPr>
            </a:lvl2pPr>
            <a:lvl3pPr lvl="2" rtl="0">
              <a:buNone/>
              <a:defRPr sz="1300">
                <a:solidFill>
                  <a:schemeClr val="tx1"/>
                </a:solidFill>
                <a:latin typeface="Arial"/>
                <a:ea typeface="Arial"/>
                <a:cs typeface="Arial"/>
                <a:sym typeface="Arial"/>
              </a:defRPr>
            </a:lvl3pPr>
            <a:lvl4pPr lvl="3" rtl="0">
              <a:buNone/>
              <a:defRPr sz="1300">
                <a:solidFill>
                  <a:schemeClr val="tx1"/>
                </a:solidFill>
                <a:latin typeface="Arial"/>
                <a:ea typeface="Arial"/>
                <a:cs typeface="Arial"/>
                <a:sym typeface="Arial"/>
              </a:defRPr>
            </a:lvl4pPr>
            <a:lvl5pPr lvl="4" rtl="0">
              <a:buNone/>
              <a:defRPr sz="1300">
                <a:solidFill>
                  <a:schemeClr val="tx1"/>
                </a:solidFill>
                <a:latin typeface="Arial"/>
                <a:ea typeface="Arial"/>
                <a:cs typeface="Arial"/>
                <a:sym typeface="Arial"/>
              </a:defRPr>
            </a:lvl5pPr>
            <a:lvl6pPr lvl="5" rtl="0">
              <a:buNone/>
              <a:defRPr sz="1300">
                <a:solidFill>
                  <a:schemeClr val="tx1"/>
                </a:solidFill>
                <a:latin typeface="Arial"/>
                <a:ea typeface="Arial"/>
                <a:cs typeface="Arial"/>
                <a:sym typeface="Arial"/>
              </a:defRPr>
            </a:lvl6pPr>
            <a:lvl7pPr lvl="6" rtl="0">
              <a:buNone/>
              <a:defRPr sz="1300">
                <a:solidFill>
                  <a:schemeClr val="tx1"/>
                </a:solidFill>
                <a:latin typeface="Arial"/>
                <a:ea typeface="Arial"/>
                <a:cs typeface="Arial"/>
                <a:sym typeface="Arial"/>
              </a:defRPr>
            </a:lvl7pPr>
            <a:lvl8pPr lvl="7" rtl="0">
              <a:buNone/>
              <a:defRPr sz="1300">
                <a:solidFill>
                  <a:schemeClr val="tx1"/>
                </a:solidFill>
                <a:latin typeface="Arial"/>
                <a:ea typeface="Arial"/>
                <a:cs typeface="Arial"/>
                <a:sym typeface="Arial"/>
              </a:defRPr>
            </a:lvl8pPr>
            <a:lvl9pPr lvl="8" rtl="0">
              <a:buNone/>
              <a:defRPr sz="1300">
                <a:solidFill>
                  <a:schemeClr val="tx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ption 1">
  <p:cSld name="SECTION_HEADER_2">
    <p:spTree>
      <p:nvGrpSpPr>
        <p:cNvPr id="1" name="Shape 97"/>
        <p:cNvGrpSpPr/>
        <p:nvPr/>
      </p:nvGrpSpPr>
      <p:grpSpPr>
        <a:xfrm>
          <a:off x="0" y="0"/>
          <a:ext cx="0" cy="0"/>
          <a:chOff x="0" y="0"/>
          <a:chExt cx="0" cy="0"/>
        </a:xfrm>
      </p:grpSpPr>
      <p:sp>
        <p:nvSpPr>
          <p:cNvPr id="98" name="Google Shape;98;p24"/>
          <p:cNvSpPr/>
          <p:nvPr/>
        </p:nvSpPr>
        <p:spPr>
          <a:xfrm>
            <a:off x="-7550" y="-30225"/>
            <a:ext cx="9144000" cy="27960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24"/>
          <p:cNvPicPr preferRelativeResize="0"/>
          <p:nvPr/>
        </p:nvPicPr>
        <p:blipFill rotWithShape="1">
          <a:blip r:embed="rId2">
            <a:alphaModFix amt="19000"/>
          </a:blip>
          <a:srcRect l="-882" t="11621" r="-506" b="34021"/>
          <a:stretch/>
        </p:blipFill>
        <p:spPr>
          <a:xfrm>
            <a:off x="-80375" y="-30225"/>
            <a:ext cx="9274623" cy="2795999"/>
          </a:xfrm>
          <a:prstGeom prst="rect">
            <a:avLst/>
          </a:prstGeom>
          <a:noFill/>
          <a:ln>
            <a:noFill/>
          </a:ln>
        </p:spPr>
      </p:pic>
      <p:sp>
        <p:nvSpPr>
          <p:cNvPr id="100" name="Google Shape;100;p24"/>
          <p:cNvSpPr txBox="1">
            <a:spLocks noGrp="1"/>
          </p:cNvSpPr>
          <p:nvPr>
            <p:ph type="title"/>
          </p:nvPr>
        </p:nvSpPr>
        <p:spPr>
          <a:xfrm>
            <a:off x="466825" y="1306275"/>
            <a:ext cx="8263500" cy="1459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600"/>
              <a:buFont typeface="Roboto Light"/>
              <a:buNone/>
              <a:defRPr sz="4600" b="0">
                <a:solidFill>
                  <a:schemeClr val="lt1"/>
                </a:solidFill>
                <a:latin typeface="Roboto Light"/>
                <a:ea typeface="Roboto Light"/>
                <a:cs typeface="Roboto Light"/>
                <a:sym typeface="Roboto Ligh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01" name="Google Shape;10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2" name="Google Shape;102;p24"/>
          <p:cNvPicPr preferRelativeResize="0"/>
          <p:nvPr/>
        </p:nvPicPr>
        <p:blipFill rotWithShape="1">
          <a:blip r:embed="rId3">
            <a:alphaModFix/>
          </a:blip>
          <a:srcRect t="9800" b="9800"/>
          <a:stretch/>
        </p:blipFill>
        <p:spPr>
          <a:xfrm>
            <a:off x="1787348" y="756474"/>
            <a:ext cx="5569303" cy="549800"/>
          </a:xfrm>
          <a:prstGeom prst="rect">
            <a:avLst/>
          </a:prstGeom>
          <a:noFill/>
          <a:ln>
            <a:noFill/>
          </a:ln>
        </p:spPr>
      </p:pic>
      <p:sp>
        <p:nvSpPr>
          <p:cNvPr id="103" name="Google Shape;103;p24"/>
          <p:cNvSpPr txBox="1">
            <a:spLocks noGrp="1"/>
          </p:cNvSpPr>
          <p:nvPr>
            <p:ph type="title" idx="2"/>
          </p:nvPr>
        </p:nvSpPr>
        <p:spPr>
          <a:xfrm>
            <a:off x="585775" y="2824850"/>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4" name="Google Shape;104;p24"/>
          <p:cNvSpPr txBox="1">
            <a:spLocks noGrp="1"/>
          </p:cNvSpPr>
          <p:nvPr>
            <p:ph type="body" idx="1"/>
          </p:nvPr>
        </p:nvSpPr>
        <p:spPr>
          <a:xfrm>
            <a:off x="630775" y="3758075"/>
            <a:ext cx="8099700" cy="108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ption 1 3">
  <p:cSld name="SECTION_HEADER_2_3">
    <p:spTree>
      <p:nvGrpSpPr>
        <p:cNvPr id="1" name="Shape 105"/>
        <p:cNvGrpSpPr/>
        <p:nvPr/>
      </p:nvGrpSpPr>
      <p:grpSpPr>
        <a:xfrm>
          <a:off x="0" y="0"/>
          <a:ext cx="0" cy="0"/>
          <a:chOff x="0" y="0"/>
          <a:chExt cx="0" cy="0"/>
        </a:xfrm>
      </p:grpSpPr>
      <p:sp>
        <p:nvSpPr>
          <p:cNvPr id="106" name="Google Shape;106;p25"/>
          <p:cNvSpPr/>
          <p:nvPr/>
        </p:nvSpPr>
        <p:spPr>
          <a:xfrm>
            <a:off x="-7550" y="-30225"/>
            <a:ext cx="9144000" cy="52230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 name="Google Shape;107;p25"/>
          <p:cNvPicPr preferRelativeResize="0"/>
          <p:nvPr/>
        </p:nvPicPr>
        <p:blipFill rotWithShape="1">
          <a:blip r:embed="rId2">
            <a:alphaModFix amt="19000"/>
          </a:blip>
          <a:srcRect l="-882" t="10361" r="-506" b="-850"/>
          <a:stretch/>
        </p:blipFill>
        <p:spPr>
          <a:xfrm>
            <a:off x="-38737" y="-30238"/>
            <a:ext cx="9274623" cy="5223026"/>
          </a:xfrm>
          <a:prstGeom prst="rect">
            <a:avLst/>
          </a:prstGeom>
          <a:noFill/>
          <a:ln>
            <a:noFill/>
          </a:ln>
        </p:spPr>
      </p:pic>
      <p:sp>
        <p:nvSpPr>
          <p:cNvPr id="108" name="Google Shape;108;p25"/>
          <p:cNvSpPr txBox="1">
            <a:spLocks noGrp="1"/>
          </p:cNvSpPr>
          <p:nvPr>
            <p:ph type="title"/>
          </p:nvPr>
        </p:nvSpPr>
        <p:spPr>
          <a:xfrm>
            <a:off x="466825" y="1306275"/>
            <a:ext cx="8263500" cy="1459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600"/>
              <a:buFont typeface="Roboto Light"/>
              <a:buNone/>
              <a:defRPr sz="4600" b="0">
                <a:solidFill>
                  <a:schemeClr val="lt1"/>
                </a:solidFill>
                <a:latin typeface="Roboto Light"/>
                <a:ea typeface="Roboto Light"/>
                <a:cs typeface="Roboto Light"/>
                <a:sym typeface="Roboto Ligh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09" name="Google Shape;10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10" name="Google Shape;110;p25"/>
          <p:cNvPicPr preferRelativeResize="0"/>
          <p:nvPr/>
        </p:nvPicPr>
        <p:blipFill rotWithShape="1">
          <a:blip r:embed="rId3">
            <a:alphaModFix/>
          </a:blip>
          <a:srcRect t="9800" b="9800"/>
          <a:stretch/>
        </p:blipFill>
        <p:spPr>
          <a:xfrm>
            <a:off x="1787348" y="756474"/>
            <a:ext cx="5569303" cy="549800"/>
          </a:xfrm>
          <a:prstGeom prst="rect">
            <a:avLst/>
          </a:prstGeom>
          <a:noFill/>
          <a:ln>
            <a:noFill/>
          </a:ln>
        </p:spPr>
      </p:pic>
      <p:sp>
        <p:nvSpPr>
          <p:cNvPr id="111" name="Google Shape;111;p25"/>
          <p:cNvSpPr txBox="1">
            <a:spLocks noGrp="1"/>
          </p:cNvSpPr>
          <p:nvPr>
            <p:ph type="title" idx="2"/>
          </p:nvPr>
        </p:nvSpPr>
        <p:spPr>
          <a:xfrm>
            <a:off x="585775" y="2824850"/>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25"/>
          <p:cNvSpPr txBox="1">
            <a:spLocks noGrp="1"/>
          </p:cNvSpPr>
          <p:nvPr>
            <p:ph type="body" idx="1"/>
          </p:nvPr>
        </p:nvSpPr>
        <p:spPr>
          <a:xfrm>
            <a:off x="630775" y="3758075"/>
            <a:ext cx="8099700" cy="108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ption 1 3 1">
  <p:cSld name="SECTION_HEADER_2_3_1">
    <p:spTree>
      <p:nvGrpSpPr>
        <p:cNvPr id="1" name="Shape 113"/>
        <p:cNvGrpSpPr/>
        <p:nvPr/>
      </p:nvGrpSpPr>
      <p:grpSpPr>
        <a:xfrm>
          <a:off x="0" y="0"/>
          <a:ext cx="0" cy="0"/>
          <a:chOff x="0" y="0"/>
          <a:chExt cx="0" cy="0"/>
        </a:xfrm>
      </p:grpSpPr>
      <p:sp>
        <p:nvSpPr>
          <p:cNvPr id="114" name="Google Shape;114;p26"/>
          <p:cNvSpPr/>
          <p:nvPr/>
        </p:nvSpPr>
        <p:spPr>
          <a:xfrm>
            <a:off x="-7550" y="-30225"/>
            <a:ext cx="9144000" cy="52230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26"/>
          <p:cNvPicPr preferRelativeResize="0"/>
          <p:nvPr/>
        </p:nvPicPr>
        <p:blipFill rotWithShape="1">
          <a:blip r:embed="rId2">
            <a:alphaModFix amt="19000"/>
          </a:blip>
          <a:srcRect l="-882" t="10361" r="-506" b="-850"/>
          <a:stretch/>
        </p:blipFill>
        <p:spPr>
          <a:xfrm>
            <a:off x="-38737" y="-30238"/>
            <a:ext cx="9274623" cy="5223026"/>
          </a:xfrm>
          <a:prstGeom prst="rect">
            <a:avLst/>
          </a:prstGeom>
          <a:noFill/>
          <a:ln>
            <a:noFill/>
          </a:ln>
        </p:spPr>
      </p:pic>
      <p:sp>
        <p:nvSpPr>
          <p:cNvPr id="116" name="Google Shape;11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26"/>
          <p:cNvSpPr txBox="1">
            <a:spLocks noGrp="1"/>
          </p:cNvSpPr>
          <p:nvPr>
            <p:ph type="title"/>
          </p:nvPr>
        </p:nvSpPr>
        <p:spPr>
          <a:xfrm>
            <a:off x="466825" y="1306275"/>
            <a:ext cx="8263500" cy="14595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lt1"/>
              </a:buClr>
              <a:buSzPts val="4600"/>
              <a:buFont typeface="Roboto Light"/>
              <a:buNone/>
              <a:defRPr sz="4600" b="0">
                <a:solidFill>
                  <a:schemeClr val="lt1"/>
                </a:solidFill>
                <a:latin typeface="Roboto Light"/>
                <a:ea typeface="Roboto Light"/>
                <a:cs typeface="Roboto Light"/>
                <a:sym typeface="Roboto Ligh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8" name="Google Shape;118;p26"/>
          <p:cNvSpPr txBox="1">
            <a:spLocks noGrp="1"/>
          </p:cNvSpPr>
          <p:nvPr>
            <p:ph type="title" idx="2"/>
          </p:nvPr>
        </p:nvSpPr>
        <p:spPr>
          <a:xfrm>
            <a:off x="585775" y="2824850"/>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9" name="Google Shape;119;p26"/>
          <p:cNvSpPr txBox="1">
            <a:spLocks noGrp="1"/>
          </p:cNvSpPr>
          <p:nvPr>
            <p:ph type="body" idx="1"/>
          </p:nvPr>
        </p:nvSpPr>
        <p:spPr>
          <a:xfrm>
            <a:off x="630775" y="3758075"/>
            <a:ext cx="8099700" cy="108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pic>
        <p:nvPicPr>
          <p:cNvPr id="120" name="Google Shape;120;p26"/>
          <p:cNvPicPr preferRelativeResize="0"/>
          <p:nvPr/>
        </p:nvPicPr>
        <p:blipFill rotWithShape="1">
          <a:blip r:embed="rId3">
            <a:alphaModFix/>
          </a:blip>
          <a:srcRect t="9800" b="9800"/>
          <a:stretch/>
        </p:blipFill>
        <p:spPr>
          <a:xfrm>
            <a:off x="6623825" y="244002"/>
            <a:ext cx="2327053" cy="2297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ption 1 2">
  <p:cSld name="SECTION_HEADER_2_2">
    <p:spTree>
      <p:nvGrpSpPr>
        <p:cNvPr id="1" name="Shape 121"/>
        <p:cNvGrpSpPr/>
        <p:nvPr/>
      </p:nvGrpSpPr>
      <p:grpSpPr>
        <a:xfrm>
          <a:off x="0" y="0"/>
          <a:ext cx="0" cy="0"/>
          <a:chOff x="0" y="0"/>
          <a:chExt cx="0" cy="0"/>
        </a:xfrm>
      </p:grpSpPr>
      <p:sp>
        <p:nvSpPr>
          <p:cNvPr id="122" name="Google Shape;122;p27"/>
          <p:cNvSpPr/>
          <p:nvPr/>
        </p:nvSpPr>
        <p:spPr>
          <a:xfrm>
            <a:off x="-7550" y="-30225"/>
            <a:ext cx="9144000" cy="2796000"/>
          </a:xfrm>
          <a:prstGeom prst="rect">
            <a:avLst/>
          </a:prstGeom>
          <a:solidFill>
            <a:srgbClr val="002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3" name="Google Shape;123;p27"/>
          <p:cNvPicPr preferRelativeResize="0"/>
          <p:nvPr/>
        </p:nvPicPr>
        <p:blipFill rotWithShape="1">
          <a:blip r:embed="rId2">
            <a:alphaModFix amt="19000"/>
          </a:blip>
          <a:srcRect l="-882" t="11621" r="-506" b="34021"/>
          <a:stretch/>
        </p:blipFill>
        <p:spPr>
          <a:xfrm>
            <a:off x="-80375" y="-30225"/>
            <a:ext cx="9274623" cy="2795999"/>
          </a:xfrm>
          <a:prstGeom prst="rect">
            <a:avLst/>
          </a:prstGeom>
          <a:noFill/>
          <a:ln>
            <a:noFill/>
          </a:ln>
        </p:spPr>
      </p:pic>
      <p:sp>
        <p:nvSpPr>
          <p:cNvPr id="124" name="Google Shape;124;p27"/>
          <p:cNvSpPr txBox="1">
            <a:spLocks noGrp="1"/>
          </p:cNvSpPr>
          <p:nvPr>
            <p:ph type="title"/>
          </p:nvPr>
        </p:nvSpPr>
        <p:spPr>
          <a:xfrm>
            <a:off x="466825" y="582800"/>
            <a:ext cx="8263500" cy="14595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600"/>
              <a:buNone/>
              <a:defRPr sz="4600">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125" name="Google Shape;125;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27"/>
          <p:cNvSpPr txBox="1">
            <a:spLocks noGrp="1"/>
          </p:cNvSpPr>
          <p:nvPr>
            <p:ph type="title" idx="2"/>
          </p:nvPr>
        </p:nvSpPr>
        <p:spPr>
          <a:xfrm>
            <a:off x="585775" y="2824850"/>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b="0">
                <a:solidFill>
                  <a:srgbClr val="00274C"/>
                </a:solidFill>
              </a:defRPr>
            </a:lvl1pPr>
            <a:lvl2pPr lvl="1"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2pPr>
            <a:lvl3pPr lvl="2"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3pPr>
            <a:lvl4pPr lvl="3"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4pPr>
            <a:lvl5pPr lvl="4"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5pPr>
            <a:lvl6pPr lvl="5"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6pPr>
            <a:lvl7pPr lvl="6"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7pPr>
            <a:lvl8pPr lvl="7"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8pPr>
            <a:lvl9pPr lvl="8" rtl="0">
              <a:spcBef>
                <a:spcPts val="0"/>
              </a:spcBef>
              <a:spcAft>
                <a:spcPts val="0"/>
              </a:spcAft>
              <a:buClr>
                <a:schemeClr val="lt1"/>
              </a:buClr>
              <a:buSzPts val="2800"/>
              <a:buFont typeface="Roboto"/>
              <a:buNone/>
              <a:defRPr>
                <a:solidFill>
                  <a:schemeClr val="lt1"/>
                </a:solidFill>
                <a:latin typeface="Roboto"/>
                <a:ea typeface="Roboto"/>
                <a:cs typeface="Roboto"/>
                <a:sym typeface="Roboto"/>
              </a:defRPr>
            </a:lvl9pPr>
          </a:lstStyle>
          <a:p>
            <a:endParaRPr/>
          </a:p>
        </p:txBody>
      </p:sp>
      <p:sp>
        <p:nvSpPr>
          <p:cNvPr id="127" name="Google Shape;127;p27"/>
          <p:cNvSpPr txBox="1">
            <a:spLocks noGrp="1"/>
          </p:cNvSpPr>
          <p:nvPr>
            <p:ph type="body" idx="1"/>
          </p:nvPr>
        </p:nvSpPr>
        <p:spPr>
          <a:xfrm>
            <a:off x="630775" y="3758075"/>
            <a:ext cx="8099700" cy="108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pic>
        <p:nvPicPr>
          <p:cNvPr id="128" name="Google Shape;128;p27"/>
          <p:cNvPicPr preferRelativeResize="0"/>
          <p:nvPr/>
        </p:nvPicPr>
        <p:blipFill rotWithShape="1">
          <a:blip r:embed="rId3">
            <a:alphaModFix/>
          </a:blip>
          <a:srcRect t="9800" b="9800"/>
          <a:stretch/>
        </p:blipFill>
        <p:spPr>
          <a:xfrm>
            <a:off x="6623825" y="244002"/>
            <a:ext cx="2327053" cy="2297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ption 1 1">
  <p:cSld name="SECTION_HEADER_2_1">
    <p:spTree>
      <p:nvGrpSpPr>
        <p:cNvPr id="1" name="Shape 129"/>
        <p:cNvGrpSpPr/>
        <p:nvPr/>
      </p:nvGrpSpPr>
      <p:grpSpPr>
        <a:xfrm>
          <a:off x="0" y="0"/>
          <a:ext cx="0" cy="0"/>
          <a:chOff x="0" y="0"/>
          <a:chExt cx="0" cy="0"/>
        </a:xfrm>
      </p:grpSpPr>
      <p:sp>
        <p:nvSpPr>
          <p:cNvPr id="130" name="Google Shape;130;p28"/>
          <p:cNvSpPr txBox="1">
            <a:spLocks noGrp="1"/>
          </p:cNvSpPr>
          <p:nvPr>
            <p:ph type="title"/>
          </p:nvPr>
        </p:nvSpPr>
        <p:spPr>
          <a:xfrm>
            <a:off x="466825" y="655700"/>
            <a:ext cx="8263500" cy="1153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00274C"/>
              </a:buClr>
              <a:buSzPts val="4600"/>
              <a:buFont typeface="Roboto Light"/>
              <a:buNone/>
              <a:defRPr sz="4600" b="0">
                <a:solidFill>
                  <a:srgbClr val="00274C"/>
                </a:solidFill>
                <a:latin typeface="Roboto Light"/>
                <a:ea typeface="Roboto Light"/>
                <a:cs typeface="Roboto Light"/>
                <a:sym typeface="Roboto Ligh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1" name="Google Shape;13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32" name="Google Shape;132;p28"/>
          <p:cNvPicPr preferRelativeResize="0"/>
          <p:nvPr/>
        </p:nvPicPr>
        <p:blipFill rotWithShape="1">
          <a:blip r:embed="rId2">
            <a:alphaModFix/>
          </a:blip>
          <a:srcRect/>
          <a:stretch/>
        </p:blipFill>
        <p:spPr>
          <a:xfrm>
            <a:off x="6623825" y="244002"/>
            <a:ext cx="2327051" cy="229725"/>
          </a:xfrm>
          <a:prstGeom prst="rect">
            <a:avLst/>
          </a:prstGeom>
          <a:noFill/>
          <a:ln>
            <a:noFill/>
          </a:ln>
        </p:spPr>
      </p:pic>
      <p:sp>
        <p:nvSpPr>
          <p:cNvPr id="133" name="Google Shape;133;p28"/>
          <p:cNvSpPr txBox="1">
            <a:spLocks noGrp="1"/>
          </p:cNvSpPr>
          <p:nvPr>
            <p:ph type="title" idx="2"/>
          </p:nvPr>
        </p:nvSpPr>
        <p:spPr>
          <a:xfrm>
            <a:off x="540675" y="1922875"/>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8"/>
          <p:cNvSpPr txBox="1">
            <a:spLocks noGrp="1"/>
          </p:cNvSpPr>
          <p:nvPr>
            <p:ph type="body" idx="1"/>
          </p:nvPr>
        </p:nvSpPr>
        <p:spPr>
          <a:xfrm>
            <a:off x="630775" y="3415050"/>
            <a:ext cx="8099700" cy="1432500"/>
          </a:xfrm>
          <a:prstGeom prst="rect">
            <a:avLst/>
          </a:prstGeom>
          <a:noFill/>
          <a:ln>
            <a:noFill/>
          </a:ln>
        </p:spPr>
        <p:txBody>
          <a:bodyPr spcFirstLastPara="1" wrap="square" lIns="91425" tIns="91425" rIns="91425" bIns="91425" anchor="b"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ption 1 1 1">
  <p:cSld name="SECTION_HEADER_2_1_1">
    <p:spTree>
      <p:nvGrpSpPr>
        <p:cNvPr id="1" name="Shape 135"/>
        <p:cNvGrpSpPr/>
        <p:nvPr/>
      </p:nvGrpSpPr>
      <p:grpSpPr>
        <a:xfrm>
          <a:off x="0" y="0"/>
          <a:ext cx="0" cy="0"/>
          <a:chOff x="0" y="0"/>
          <a:chExt cx="0" cy="0"/>
        </a:xfrm>
      </p:grpSpPr>
      <p:sp>
        <p:nvSpPr>
          <p:cNvPr id="136" name="Google Shape;136;p29"/>
          <p:cNvSpPr txBox="1">
            <a:spLocks noGrp="1"/>
          </p:cNvSpPr>
          <p:nvPr>
            <p:ph type="title"/>
          </p:nvPr>
        </p:nvSpPr>
        <p:spPr>
          <a:xfrm>
            <a:off x="466825" y="655700"/>
            <a:ext cx="8263500" cy="1153200"/>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00274C"/>
              </a:buClr>
              <a:buSzPts val="4600"/>
              <a:buFont typeface="Roboto Light"/>
              <a:buNone/>
              <a:defRPr sz="4600" b="0">
                <a:solidFill>
                  <a:srgbClr val="00274C"/>
                </a:solidFill>
                <a:latin typeface="Roboto Light"/>
                <a:ea typeface="Roboto Light"/>
                <a:cs typeface="Roboto Light"/>
                <a:sym typeface="Roboto Light"/>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37" name="Google Shape;13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8" name="Google Shape;138;p29"/>
          <p:cNvSpPr/>
          <p:nvPr/>
        </p:nvSpPr>
        <p:spPr>
          <a:xfrm rot="10800000">
            <a:off x="-7500" y="1819200"/>
            <a:ext cx="9151500" cy="3324300"/>
          </a:xfrm>
          <a:prstGeom prst="rect">
            <a:avLst/>
          </a:prstGeom>
          <a:gradFill>
            <a:gsLst>
              <a:gs pos="0">
                <a:srgbClr val="FFFFFF">
                  <a:alpha val="0"/>
                </a:srgbClr>
              </a:gs>
              <a:gs pos="100000">
                <a:srgbClr val="FFCF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39;p29"/>
          <p:cNvPicPr preferRelativeResize="0"/>
          <p:nvPr/>
        </p:nvPicPr>
        <p:blipFill rotWithShape="1">
          <a:blip r:embed="rId2">
            <a:alphaModFix/>
          </a:blip>
          <a:srcRect/>
          <a:stretch/>
        </p:blipFill>
        <p:spPr>
          <a:xfrm>
            <a:off x="6623825" y="244002"/>
            <a:ext cx="2327051" cy="229725"/>
          </a:xfrm>
          <a:prstGeom prst="rect">
            <a:avLst/>
          </a:prstGeom>
          <a:noFill/>
          <a:ln>
            <a:noFill/>
          </a:ln>
        </p:spPr>
      </p:pic>
      <p:sp>
        <p:nvSpPr>
          <p:cNvPr id="140" name="Google Shape;140;p29"/>
          <p:cNvSpPr txBox="1">
            <a:spLocks noGrp="1"/>
          </p:cNvSpPr>
          <p:nvPr>
            <p:ph type="title" idx="2"/>
          </p:nvPr>
        </p:nvSpPr>
        <p:spPr>
          <a:xfrm>
            <a:off x="540675" y="1922875"/>
            <a:ext cx="81897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1" name="Google Shape;141;p29"/>
          <p:cNvSpPr txBox="1">
            <a:spLocks noGrp="1"/>
          </p:cNvSpPr>
          <p:nvPr>
            <p:ph type="body" idx="1"/>
          </p:nvPr>
        </p:nvSpPr>
        <p:spPr>
          <a:xfrm>
            <a:off x="630775" y="3415050"/>
            <a:ext cx="8099700" cy="1432500"/>
          </a:xfrm>
          <a:prstGeom prst="rect">
            <a:avLst/>
          </a:prstGeom>
          <a:noFill/>
          <a:ln>
            <a:noFill/>
          </a:ln>
        </p:spPr>
        <p:txBody>
          <a:bodyPr spcFirstLastPara="1" wrap="square" lIns="91425" tIns="91425" rIns="91425" bIns="91425" anchor="b"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ption 2">
  <p:cSld name="TITLE_1">
    <p:spTree>
      <p:nvGrpSpPr>
        <p:cNvPr id="1" name="Shape 142"/>
        <p:cNvGrpSpPr/>
        <p:nvPr/>
      </p:nvGrpSpPr>
      <p:grpSpPr>
        <a:xfrm>
          <a:off x="0" y="0"/>
          <a:ext cx="0" cy="0"/>
          <a:chOff x="0" y="0"/>
          <a:chExt cx="0" cy="0"/>
        </a:xfrm>
      </p:grpSpPr>
      <p:sp>
        <p:nvSpPr>
          <p:cNvPr id="143" name="Google Shape;143;p30"/>
          <p:cNvSpPr txBox="1">
            <a:spLocks noGrp="1"/>
          </p:cNvSpPr>
          <p:nvPr>
            <p:ph type="ctrTitle"/>
          </p:nvPr>
        </p:nvSpPr>
        <p:spPr>
          <a:xfrm>
            <a:off x="533525" y="3230775"/>
            <a:ext cx="6965400" cy="1697400"/>
          </a:xfrm>
          <a:prstGeom prst="rect">
            <a:avLst/>
          </a:prstGeom>
        </p:spPr>
        <p:txBody>
          <a:bodyPr spcFirstLastPara="1" wrap="square" lIns="91425" tIns="91425" rIns="91425" bIns="91425" anchor="ctr" anchorCtr="0">
            <a:normAutofit/>
          </a:bodyPr>
          <a:lstStyle>
            <a:lvl1pPr lvl="0" rtl="0">
              <a:lnSpc>
                <a:spcPct val="75000"/>
              </a:lnSpc>
              <a:spcBef>
                <a:spcPts val="0"/>
              </a:spcBef>
              <a:spcAft>
                <a:spcPts val="0"/>
              </a:spcAft>
              <a:buClr>
                <a:srgbClr val="002E5E"/>
              </a:buClr>
              <a:buSzPts val="4600"/>
              <a:buFont typeface="Roboto Light"/>
              <a:buNone/>
              <a:defRPr sz="4600" b="0">
                <a:solidFill>
                  <a:srgbClr val="002E5E"/>
                </a:solidFill>
                <a:latin typeface="Roboto Light"/>
                <a:ea typeface="Roboto Light"/>
                <a:cs typeface="Roboto Light"/>
                <a:sym typeface="Roboto Light"/>
              </a:defRPr>
            </a:lvl1pPr>
            <a:lvl2pPr lvl="1" rtl="0">
              <a:lnSpc>
                <a:spcPct val="75000"/>
              </a:lnSpc>
              <a:spcBef>
                <a:spcPts val="0"/>
              </a:spcBef>
              <a:spcAft>
                <a:spcPts val="0"/>
              </a:spcAft>
              <a:buSzPts val="5200"/>
              <a:buNone/>
              <a:defRPr sz="5200"/>
            </a:lvl2pPr>
            <a:lvl3pPr lvl="2" rtl="0">
              <a:lnSpc>
                <a:spcPct val="75000"/>
              </a:lnSpc>
              <a:spcBef>
                <a:spcPts val="0"/>
              </a:spcBef>
              <a:spcAft>
                <a:spcPts val="0"/>
              </a:spcAft>
              <a:buSzPts val="5200"/>
              <a:buNone/>
              <a:defRPr sz="5200"/>
            </a:lvl3pPr>
            <a:lvl4pPr lvl="3" rtl="0">
              <a:lnSpc>
                <a:spcPct val="75000"/>
              </a:lnSpc>
              <a:spcBef>
                <a:spcPts val="0"/>
              </a:spcBef>
              <a:spcAft>
                <a:spcPts val="0"/>
              </a:spcAft>
              <a:buSzPts val="5200"/>
              <a:buNone/>
              <a:defRPr sz="5200"/>
            </a:lvl4pPr>
            <a:lvl5pPr lvl="4" rtl="0">
              <a:lnSpc>
                <a:spcPct val="75000"/>
              </a:lnSpc>
              <a:spcBef>
                <a:spcPts val="0"/>
              </a:spcBef>
              <a:spcAft>
                <a:spcPts val="0"/>
              </a:spcAft>
              <a:buSzPts val="5200"/>
              <a:buNone/>
              <a:defRPr sz="5200"/>
            </a:lvl5pPr>
            <a:lvl6pPr lvl="5" rtl="0">
              <a:lnSpc>
                <a:spcPct val="75000"/>
              </a:lnSpc>
              <a:spcBef>
                <a:spcPts val="0"/>
              </a:spcBef>
              <a:spcAft>
                <a:spcPts val="0"/>
              </a:spcAft>
              <a:buSzPts val="5200"/>
              <a:buNone/>
              <a:defRPr sz="5200"/>
            </a:lvl6pPr>
            <a:lvl7pPr lvl="6" rtl="0">
              <a:lnSpc>
                <a:spcPct val="75000"/>
              </a:lnSpc>
              <a:spcBef>
                <a:spcPts val="0"/>
              </a:spcBef>
              <a:spcAft>
                <a:spcPts val="0"/>
              </a:spcAft>
              <a:buSzPts val="5200"/>
              <a:buNone/>
              <a:defRPr sz="5200"/>
            </a:lvl7pPr>
            <a:lvl8pPr lvl="7" rtl="0">
              <a:lnSpc>
                <a:spcPct val="75000"/>
              </a:lnSpc>
              <a:spcBef>
                <a:spcPts val="0"/>
              </a:spcBef>
              <a:spcAft>
                <a:spcPts val="0"/>
              </a:spcAft>
              <a:buSzPts val="5200"/>
              <a:buNone/>
              <a:defRPr sz="5200"/>
            </a:lvl8pPr>
            <a:lvl9pPr lvl="8" rtl="0">
              <a:lnSpc>
                <a:spcPct val="75000"/>
              </a:lnSpc>
              <a:spcBef>
                <a:spcPts val="0"/>
              </a:spcBef>
              <a:spcAft>
                <a:spcPts val="0"/>
              </a:spcAft>
              <a:buSzPts val="5200"/>
              <a:buNone/>
              <a:defRPr sz="5200"/>
            </a:lvl9pPr>
          </a:lstStyle>
          <a:p>
            <a:endParaRPr/>
          </a:p>
        </p:txBody>
      </p:sp>
      <p:sp>
        <p:nvSpPr>
          <p:cNvPr id="144" name="Google Shape;144;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45" name="Google Shape;145;p30"/>
          <p:cNvSpPr txBox="1">
            <a:spLocks noGrp="1"/>
          </p:cNvSpPr>
          <p:nvPr>
            <p:ph type="subTitle" idx="1"/>
          </p:nvPr>
        </p:nvSpPr>
        <p:spPr>
          <a:xfrm rot="-5400000">
            <a:off x="6598075" y="2012400"/>
            <a:ext cx="4558200" cy="53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rgbClr val="002E5E"/>
              </a:buClr>
              <a:buSzPts val="1400"/>
              <a:buNone/>
              <a:defRPr b="1">
                <a:solidFill>
                  <a:srgbClr val="002E5E"/>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146" name="Google Shape;146;p30"/>
          <p:cNvSpPr txBox="1">
            <a:spLocks noGrp="1"/>
          </p:cNvSpPr>
          <p:nvPr>
            <p:ph type="body" idx="2"/>
          </p:nvPr>
        </p:nvSpPr>
        <p:spPr>
          <a:xfrm>
            <a:off x="2185975" y="926225"/>
            <a:ext cx="5313000" cy="22380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pic>
        <p:nvPicPr>
          <p:cNvPr id="147" name="Google Shape;147;p30"/>
          <p:cNvPicPr preferRelativeResize="0"/>
          <p:nvPr/>
        </p:nvPicPr>
        <p:blipFill rotWithShape="1">
          <a:blip r:embed="rId2">
            <a:alphaModFix/>
          </a:blip>
          <a:srcRect/>
          <a:stretch/>
        </p:blipFill>
        <p:spPr>
          <a:xfrm>
            <a:off x="6623825" y="244002"/>
            <a:ext cx="2327051" cy="2297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ondary Title">
  <p:cSld name="CUSTOM">
    <p:spTree>
      <p:nvGrpSpPr>
        <p:cNvPr id="1" name="Shape 148"/>
        <p:cNvGrpSpPr/>
        <p:nvPr/>
      </p:nvGrpSpPr>
      <p:grpSpPr>
        <a:xfrm>
          <a:off x="0" y="0"/>
          <a:ext cx="0" cy="0"/>
          <a:chOff x="0" y="0"/>
          <a:chExt cx="0" cy="0"/>
        </a:xfrm>
      </p:grpSpPr>
      <p:sp>
        <p:nvSpPr>
          <p:cNvPr id="149" name="Google Shape;149;p31"/>
          <p:cNvSpPr txBox="1">
            <a:spLocks noGrp="1"/>
          </p:cNvSpPr>
          <p:nvPr>
            <p:ph type="title"/>
          </p:nvPr>
        </p:nvSpPr>
        <p:spPr>
          <a:xfrm>
            <a:off x="500100" y="698700"/>
            <a:ext cx="8143800" cy="572700"/>
          </a:xfrm>
          <a:prstGeom prst="rect">
            <a:avLst/>
          </a:prstGeom>
          <a:solidFill>
            <a:srgbClr val="FFCF01"/>
          </a:solidFill>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150" name="Google Shape;150;p31"/>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51" name="Google Shape;151;p31"/>
          <p:cNvSpPr txBox="1">
            <a:spLocks noGrp="1"/>
          </p:cNvSpPr>
          <p:nvPr>
            <p:ph type="body" idx="1"/>
          </p:nvPr>
        </p:nvSpPr>
        <p:spPr>
          <a:xfrm>
            <a:off x="464100" y="1851700"/>
            <a:ext cx="3999900" cy="2880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52" name="Google Shape;152;p31"/>
          <p:cNvSpPr txBox="1">
            <a:spLocks noGrp="1"/>
          </p:cNvSpPr>
          <p:nvPr>
            <p:ph type="body" idx="2"/>
          </p:nvPr>
        </p:nvSpPr>
        <p:spPr>
          <a:xfrm>
            <a:off x="4771125" y="1851800"/>
            <a:ext cx="3999900" cy="2880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53" name="Google Shape;153;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00274C"/>
                </a:solidFill>
              </a:defRPr>
            </a:lvl1pPr>
            <a:lvl2pPr lvl="1" rtl="0">
              <a:buNone/>
              <a:defRPr sz="1300">
                <a:solidFill>
                  <a:srgbClr val="00274C"/>
                </a:solidFill>
              </a:defRPr>
            </a:lvl2pPr>
            <a:lvl3pPr lvl="2" rtl="0">
              <a:buNone/>
              <a:defRPr sz="1300">
                <a:solidFill>
                  <a:srgbClr val="00274C"/>
                </a:solidFill>
              </a:defRPr>
            </a:lvl3pPr>
            <a:lvl4pPr lvl="3" rtl="0">
              <a:buNone/>
              <a:defRPr sz="1300">
                <a:solidFill>
                  <a:srgbClr val="00274C"/>
                </a:solidFill>
              </a:defRPr>
            </a:lvl4pPr>
            <a:lvl5pPr lvl="4" rtl="0">
              <a:buNone/>
              <a:defRPr sz="1300">
                <a:solidFill>
                  <a:srgbClr val="00274C"/>
                </a:solidFill>
              </a:defRPr>
            </a:lvl5pPr>
            <a:lvl6pPr lvl="5" rtl="0">
              <a:buNone/>
              <a:defRPr sz="1300">
                <a:solidFill>
                  <a:srgbClr val="00274C"/>
                </a:solidFill>
              </a:defRPr>
            </a:lvl6pPr>
            <a:lvl7pPr lvl="6" rtl="0">
              <a:buNone/>
              <a:defRPr sz="1300">
                <a:solidFill>
                  <a:srgbClr val="00274C"/>
                </a:solidFill>
              </a:defRPr>
            </a:lvl7pPr>
            <a:lvl8pPr lvl="7" rtl="0">
              <a:buNone/>
              <a:defRPr sz="1300">
                <a:solidFill>
                  <a:srgbClr val="00274C"/>
                </a:solidFill>
              </a:defRPr>
            </a:lvl8pPr>
            <a:lvl9pPr lvl="8" rtl="0">
              <a:buNone/>
              <a:defRPr sz="1300">
                <a:solidFill>
                  <a:srgbClr val="00274C"/>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 header">
  <p:cSld name="SECTION_HEADER_1">
    <p:spTree>
      <p:nvGrpSpPr>
        <p:cNvPr id="1" name="Shape 154"/>
        <p:cNvGrpSpPr/>
        <p:nvPr/>
      </p:nvGrpSpPr>
      <p:grpSpPr>
        <a:xfrm>
          <a:off x="0" y="0"/>
          <a:ext cx="0" cy="0"/>
          <a:chOff x="0" y="0"/>
          <a:chExt cx="0" cy="0"/>
        </a:xfrm>
      </p:grpSpPr>
      <p:sp>
        <p:nvSpPr>
          <p:cNvPr id="155" name="Google Shape;155;p32"/>
          <p:cNvSpPr>
            <a:spLocks noGrp="1"/>
          </p:cNvSpPr>
          <p:nvPr>
            <p:ph type="pic" idx="2"/>
          </p:nvPr>
        </p:nvSpPr>
        <p:spPr>
          <a:xfrm>
            <a:off x="75" y="-4775"/>
            <a:ext cx="9144000" cy="1832100"/>
          </a:xfrm>
          <a:prstGeom prst="rect">
            <a:avLst/>
          </a:prstGeom>
          <a:noFill/>
          <a:ln>
            <a:noFill/>
          </a:ln>
        </p:spPr>
      </p:sp>
      <p:sp>
        <p:nvSpPr>
          <p:cNvPr id="156" name="Google Shape;156;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32"/>
          <p:cNvSpPr txBox="1">
            <a:spLocks noGrp="1"/>
          </p:cNvSpPr>
          <p:nvPr>
            <p:ph type="body" idx="1"/>
          </p:nvPr>
        </p:nvSpPr>
        <p:spPr>
          <a:xfrm>
            <a:off x="540675" y="2440700"/>
            <a:ext cx="8143800" cy="26922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pic>
        <p:nvPicPr>
          <p:cNvPr id="158" name="Google Shape;158;p32"/>
          <p:cNvPicPr preferRelativeResize="0"/>
          <p:nvPr/>
        </p:nvPicPr>
        <p:blipFill rotWithShape="1">
          <a:blip r:embed="rId2">
            <a:alphaModFix/>
          </a:blip>
          <a:srcRect/>
          <a:stretch/>
        </p:blipFill>
        <p:spPr>
          <a:xfrm>
            <a:off x="6623825" y="244002"/>
            <a:ext cx="2327051" cy="229725"/>
          </a:xfrm>
          <a:prstGeom prst="rect">
            <a:avLst/>
          </a:prstGeom>
          <a:noFill/>
          <a:ln>
            <a:noFill/>
          </a:ln>
        </p:spPr>
      </p:pic>
      <p:sp>
        <p:nvSpPr>
          <p:cNvPr id="159" name="Google Shape;159;p32"/>
          <p:cNvSpPr txBox="1">
            <a:spLocks noGrp="1"/>
          </p:cNvSpPr>
          <p:nvPr>
            <p:ph type="title"/>
          </p:nvPr>
        </p:nvSpPr>
        <p:spPr>
          <a:xfrm>
            <a:off x="540675" y="1868000"/>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ondary title - Support paragraph " type="tx">
  <p:cSld name="TITLE_AND_BODY">
    <p:spTree>
      <p:nvGrpSpPr>
        <p:cNvPr id="1" name="Shape 160"/>
        <p:cNvGrpSpPr/>
        <p:nvPr/>
      </p:nvGrpSpPr>
      <p:grpSpPr>
        <a:xfrm>
          <a:off x="0" y="0"/>
          <a:ext cx="0" cy="0"/>
          <a:chOff x="0" y="0"/>
          <a:chExt cx="0" cy="0"/>
        </a:xfrm>
      </p:grpSpPr>
      <p:sp>
        <p:nvSpPr>
          <p:cNvPr id="161" name="Google Shape;161;p33"/>
          <p:cNvSpPr txBox="1">
            <a:spLocks noGrp="1"/>
          </p:cNvSpPr>
          <p:nvPr>
            <p:ph type="title"/>
          </p:nvPr>
        </p:nvSpPr>
        <p:spPr>
          <a:xfrm>
            <a:off x="540675" y="1009175"/>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2" name="Google Shape;162;p33"/>
          <p:cNvSpPr txBox="1">
            <a:spLocks noGrp="1"/>
          </p:cNvSpPr>
          <p:nvPr>
            <p:ph type="body" idx="1"/>
          </p:nvPr>
        </p:nvSpPr>
        <p:spPr>
          <a:xfrm>
            <a:off x="540675" y="1868000"/>
            <a:ext cx="8143800" cy="3264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a:solidFill>
                  <a:srgbClr val="00274C"/>
                </a:solidFill>
              </a:defRPr>
            </a:lvl1pPr>
            <a:lvl2pPr marL="914400" lvl="1" indent="-317500" rtl="0">
              <a:spcBef>
                <a:spcPts val="0"/>
              </a:spcBef>
              <a:spcAft>
                <a:spcPts val="0"/>
              </a:spcAft>
              <a:buClr>
                <a:srgbClr val="00274C"/>
              </a:buClr>
              <a:buSzPts val="1400"/>
              <a:buChar char="○"/>
              <a:defRPr>
                <a:solidFill>
                  <a:srgbClr val="00274C"/>
                </a:solidFill>
              </a:defRPr>
            </a:lvl2pPr>
            <a:lvl3pPr marL="1371600" lvl="2" indent="-317500" rtl="0">
              <a:spcBef>
                <a:spcPts val="0"/>
              </a:spcBef>
              <a:spcAft>
                <a:spcPts val="0"/>
              </a:spcAft>
              <a:buClr>
                <a:srgbClr val="00274C"/>
              </a:buClr>
              <a:buSzPts val="1400"/>
              <a:buChar char="■"/>
              <a:defRPr>
                <a:solidFill>
                  <a:srgbClr val="00274C"/>
                </a:solidFill>
              </a:defRPr>
            </a:lvl3pPr>
            <a:lvl4pPr marL="1828800" lvl="3" indent="-317500" rtl="0">
              <a:spcBef>
                <a:spcPts val="0"/>
              </a:spcBef>
              <a:spcAft>
                <a:spcPts val="0"/>
              </a:spcAft>
              <a:buClr>
                <a:srgbClr val="00274C"/>
              </a:buClr>
              <a:buSzPts val="1400"/>
              <a:buChar char="●"/>
              <a:defRPr>
                <a:solidFill>
                  <a:srgbClr val="00274C"/>
                </a:solidFill>
              </a:defRPr>
            </a:lvl4pPr>
            <a:lvl5pPr marL="2286000" lvl="4" indent="-317500" rtl="0">
              <a:spcBef>
                <a:spcPts val="0"/>
              </a:spcBef>
              <a:spcAft>
                <a:spcPts val="0"/>
              </a:spcAft>
              <a:buClr>
                <a:srgbClr val="00274C"/>
              </a:buClr>
              <a:buSzPts val="1400"/>
              <a:buChar char="○"/>
              <a:defRPr>
                <a:solidFill>
                  <a:srgbClr val="00274C"/>
                </a:solidFill>
              </a:defRPr>
            </a:lvl5pPr>
            <a:lvl6pPr marL="2743200" lvl="5" indent="-317500" rtl="0">
              <a:spcBef>
                <a:spcPts val="0"/>
              </a:spcBef>
              <a:spcAft>
                <a:spcPts val="0"/>
              </a:spcAft>
              <a:buClr>
                <a:srgbClr val="00274C"/>
              </a:buClr>
              <a:buSzPts val="1400"/>
              <a:buChar char="■"/>
              <a:defRPr>
                <a:solidFill>
                  <a:srgbClr val="00274C"/>
                </a:solidFill>
              </a:defRPr>
            </a:lvl6pPr>
            <a:lvl7pPr marL="3200400" lvl="6" indent="-317500" rtl="0">
              <a:spcBef>
                <a:spcPts val="0"/>
              </a:spcBef>
              <a:spcAft>
                <a:spcPts val="0"/>
              </a:spcAft>
              <a:buClr>
                <a:srgbClr val="00274C"/>
              </a:buClr>
              <a:buSzPts val="1400"/>
              <a:buChar char="●"/>
              <a:defRPr>
                <a:solidFill>
                  <a:srgbClr val="00274C"/>
                </a:solidFill>
              </a:defRPr>
            </a:lvl7pPr>
            <a:lvl8pPr marL="3657600" lvl="7" indent="-317500" rtl="0">
              <a:spcBef>
                <a:spcPts val="0"/>
              </a:spcBef>
              <a:spcAft>
                <a:spcPts val="0"/>
              </a:spcAft>
              <a:buClr>
                <a:srgbClr val="00274C"/>
              </a:buClr>
              <a:buSzPts val="1400"/>
              <a:buChar char="○"/>
              <a:defRPr>
                <a:solidFill>
                  <a:srgbClr val="00274C"/>
                </a:solidFill>
              </a:defRPr>
            </a:lvl8pPr>
            <a:lvl9pPr marL="4114800" lvl="8" indent="-317500" rtl="0">
              <a:spcBef>
                <a:spcPts val="0"/>
              </a:spcBef>
              <a:spcAft>
                <a:spcPts val="0"/>
              </a:spcAft>
              <a:buClr>
                <a:srgbClr val="00274C"/>
              </a:buClr>
              <a:buSzPts val="1400"/>
              <a:buChar char="■"/>
              <a:defRPr>
                <a:solidFill>
                  <a:srgbClr val="00274C"/>
                </a:solidFill>
              </a:defRPr>
            </a:lvl9pPr>
          </a:lstStyle>
          <a:p>
            <a:endParaRPr/>
          </a:p>
        </p:txBody>
      </p:sp>
      <p:sp>
        <p:nvSpPr>
          <p:cNvPr id="163" name="Google Shape;163;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ondary title - Two Column " type="titleOnly">
  <p:cSld name="TITLE_ONLY">
    <p:spTree>
      <p:nvGrpSpPr>
        <p:cNvPr id="1" name="Shape 164"/>
        <p:cNvGrpSpPr/>
        <p:nvPr/>
      </p:nvGrpSpPr>
      <p:grpSpPr>
        <a:xfrm>
          <a:off x="0" y="0"/>
          <a:ext cx="0" cy="0"/>
          <a:chOff x="0" y="0"/>
          <a:chExt cx="0" cy="0"/>
        </a:xfrm>
      </p:grpSpPr>
      <p:sp>
        <p:nvSpPr>
          <p:cNvPr id="165" name="Google Shape;16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6" name="Google Shape;166;p34"/>
          <p:cNvSpPr txBox="1">
            <a:spLocks noGrp="1"/>
          </p:cNvSpPr>
          <p:nvPr>
            <p:ph type="title"/>
          </p:nvPr>
        </p:nvSpPr>
        <p:spPr>
          <a:xfrm>
            <a:off x="540675" y="1009175"/>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2800"/>
              <a:buNone/>
              <a:defRPr>
                <a:solidFill>
                  <a:srgbClr val="00274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67" name="Google Shape;167;p34"/>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68" name="Google Shape;168;p34"/>
          <p:cNvSpPr txBox="1">
            <a:spLocks noGrp="1"/>
          </p:cNvSpPr>
          <p:nvPr>
            <p:ph type="body" idx="1"/>
          </p:nvPr>
        </p:nvSpPr>
        <p:spPr>
          <a:xfrm>
            <a:off x="464100" y="1851700"/>
            <a:ext cx="3999900" cy="2880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69" name="Google Shape;169;p34"/>
          <p:cNvSpPr txBox="1">
            <a:spLocks noGrp="1"/>
          </p:cNvSpPr>
          <p:nvPr>
            <p:ph type="body" idx="2"/>
          </p:nvPr>
        </p:nvSpPr>
        <p:spPr>
          <a:xfrm>
            <a:off x="4771125" y="1851800"/>
            <a:ext cx="3999900" cy="2880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ondary title - Two Column  1 1">
  <p:cSld name="TITLE_ONLY_1_1">
    <p:spTree>
      <p:nvGrpSpPr>
        <p:cNvPr id="1" name="Shape 170"/>
        <p:cNvGrpSpPr/>
        <p:nvPr/>
      </p:nvGrpSpPr>
      <p:grpSpPr>
        <a:xfrm>
          <a:off x="0" y="0"/>
          <a:ext cx="0" cy="0"/>
          <a:chOff x="0" y="0"/>
          <a:chExt cx="0" cy="0"/>
        </a:xfrm>
      </p:grpSpPr>
      <p:sp>
        <p:nvSpPr>
          <p:cNvPr id="171" name="Google Shape;171;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72" name="Google Shape;172;p35"/>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73" name="Google Shape;173;p35"/>
          <p:cNvSpPr/>
          <p:nvPr/>
        </p:nvSpPr>
        <p:spPr>
          <a:xfrm rot="10800000">
            <a:off x="-7500" y="1819200"/>
            <a:ext cx="9151500" cy="3324300"/>
          </a:xfrm>
          <a:prstGeom prst="rect">
            <a:avLst/>
          </a:prstGeom>
          <a:gradFill>
            <a:gsLst>
              <a:gs pos="0">
                <a:srgbClr val="FFFFFF">
                  <a:alpha val="0"/>
                </a:srgbClr>
              </a:gs>
              <a:gs pos="100000">
                <a:srgbClr val="FFCF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5"/>
          <p:cNvSpPr txBox="1">
            <a:spLocks noGrp="1"/>
          </p:cNvSpPr>
          <p:nvPr>
            <p:ph type="body" idx="1"/>
          </p:nvPr>
        </p:nvSpPr>
        <p:spPr>
          <a:xfrm>
            <a:off x="608088" y="2409750"/>
            <a:ext cx="35829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75" name="Google Shape;175;p35"/>
          <p:cNvSpPr txBox="1">
            <a:spLocks noGrp="1"/>
          </p:cNvSpPr>
          <p:nvPr>
            <p:ph type="title"/>
          </p:nvPr>
        </p:nvSpPr>
        <p:spPr>
          <a:xfrm>
            <a:off x="388362" y="1837050"/>
            <a:ext cx="38025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6" name="Google Shape;176;p35"/>
          <p:cNvSpPr txBox="1">
            <a:spLocks noGrp="1"/>
          </p:cNvSpPr>
          <p:nvPr>
            <p:ph type="title" idx="2"/>
          </p:nvPr>
        </p:nvSpPr>
        <p:spPr>
          <a:xfrm>
            <a:off x="540675" y="194925"/>
            <a:ext cx="81438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77" name="Google Shape;177;p35"/>
          <p:cNvSpPr txBox="1">
            <a:spLocks noGrp="1"/>
          </p:cNvSpPr>
          <p:nvPr>
            <p:ph type="body" idx="3"/>
          </p:nvPr>
        </p:nvSpPr>
        <p:spPr>
          <a:xfrm>
            <a:off x="5172725" y="2409750"/>
            <a:ext cx="35829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78" name="Google Shape;178;p35"/>
          <p:cNvSpPr txBox="1">
            <a:spLocks noGrp="1"/>
          </p:cNvSpPr>
          <p:nvPr>
            <p:ph type="title" idx="4"/>
          </p:nvPr>
        </p:nvSpPr>
        <p:spPr>
          <a:xfrm>
            <a:off x="4953000" y="1837050"/>
            <a:ext cx="38025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79" name="Google Shape;179;p35"/>
          <p:cNvSpPr>
            <a:spLocks noGrp="1"/>
          </p:cNvSpPr>
          <p:nvPr>
            <p:ph type="pic" idx="5"/>
          </p:nvPr>
        </p:nvSpPr>
        <p:spPr>
          <a:xfrm>
            <a:off x="2037900" y="1053225"/>
            <a:ext cx="503400" cy="503400"/>
          </a:xfrm>
          <a:prstGeom prst="rect">
            <a:avLst/>
          </a:prstGeom>
          <a:noFill/>
          <a:ln>
            <a:noFill/>
          </a:ln>
        </p:spPr>
      </p:sp>
      <p:sp>
        <p:nvSpPr>
          <p:cNvPr id="180" name="Google Shape;180;p35"/>
          <p:cNvSpPr/>
          <p:nvPr/>
        </p:nvSpPr>
        <p:spPr>
          <a:xfrm>
            <a:off x="1927353" y="942675"/>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81" name="Google Shape;181;p35"/>
          <p:cNvSpPr>
            <a:spLocks noGrp="1"/>
          </p:cNvSpPr>
          <p:nvPr>
            <p:ph type="pic" idx="6"/>
          </p:nvPr>
        </p:nvSpPr>
        <p:spPr>
          <a:xfrm>
            <a:off x="6602550" y="1050638"/>
            <a:ext cx="503400" cy="503400"/>
          </a:xfrm>
          <a:prstGeom prst="rect">
            <a:avLst/>
          </a:prstGeom>
          <a:noFill/>
          <a:ln>
            <a:noFill/>
          </a:ln>
        </p:spPr>
      </p:sp>
      <p:sp>
        <p:nvSpPr>
          <p:cNvPr id="182" name="Google Shape;182;p35"/>
          <p:cNvSpPr/>
          <p:nvPr/>
        </p:nvSpPr>
        <p:spPr>
          <a:xfrm>
            <a:off x="6492003"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ondary title - Two Column  1 1 1">
  <p:cSld name="TITLE_ONLY_1_1_1">
    <p:spTree>
      <p:nvGrpSpPr>
        <p:cNvPr id="1" name="Shape 183"/>
        <p:cNvGrpSpPr/>
        <p:nvPr/>
      </p:nvGrpSpPr>
      <p:grpSpPr>
        <a:xfrm>
          <a:off x="0" y="0"/>
          <a:ext cx="0" cy="0"/>
          <a:chOff x="0" y="0"/>
          <a:chExt cx="0" cy="0"/>
        </a:xfrm>
      </p:grpSpPr>
      <p:sp>
        <p:nvSpPr>
          <p:cNvPr id="184" name="Google Shape;18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85" name="Google Shape;185;p36"/>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86" name="Google Shape;186;p36"/>
          <p:cNvSpPr txBox="1">
            <a:spLocks noGrp="1"/>
          </p:cNvSpPr>
          <p:nvPr>
            <p:ph type="body" idx="1"/>
          </p:nvPr>
        </p:nvSpPr>
        <p:spPr>
          <a:xfrm>
            <a:off x="608088" y="2409750"/>
            <a:ext cx="35829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87" name="Google Shape;187;p36"/>
          <p:cNvSpPr txBox="1">
            <a:spLocks noGrp="1"/>
          </p:cNvSpPr>
          <p:nvPr>
            <p:ph type="title"/>
          </p:nvPr>
        </p:nvSpPr>
        <p:spPr>
          <a:xfrm>
            <a:off x="388362" y="1837050"/>
            <a:ext cx="38025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8" name="Google Shape;188;p36"/>
          <p:cNvSpPr txBox="1">
            <a:spLocks noGrp="1"/>
          </p:cNvSpPr>
          <p:nvPr>
            <p:ph type="title" idx="2"/>
          </p:nvPr>
        </p:nvSpPr>
        <p:spPr>
          <a:xfrm>
            <a:off x="540675" y="194925"/>
            <a:ext cx="81438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9" name="Google Shape;189;p36"/>
          <p:cNvSpPr txBox="1">
            <a:spLocks noGrp="1"/>
          </p:cNvSpPr>
          <p:nvPr>
            <p:ph type="body" idx="3"/>
          </p:nvPr>
        </p:nvSpPr>
        <p:spPr>
          <a:xfrm>
            <a:off x="5172725" y="2409750"/>
            <a:ext cx="35829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190" name="Google Shape;190;p36"/>
          <p:cNvSpPr txBox="1">
            <a:spLocks noGrp="1"/>
          </p:cNvSpPr>
          <p:nvPr>
            <p:ph type="title" idx="4"/>
          </p:nvPr>
        </p:nvSpPr>
        <p:spPr>
          <a:xfrm>
            <a:off x="4953000" y="1837050"/>
            <a:ext cx="38025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1" name="Google Shape;191;p36"/>
          <p:cNvSpPr>
            <a:spLocks noGrp="1"/>
          </p:cNvSpPr>
          <p:nvPr>
            <p:ph type="pic" idx="5"/>
          </p:nvPr>
        </p:nvSpPr>
        <p:spPr>
          <a:xfrm>
            <a:off x="2037900" y="1053225"/>
            <a:ext cx="503400" cy="503400"/>
          </a:xfrm>
          <a:prstGeom prst="rect">
            <a:avLst/>
          </a:prstGeom>
          <a:noFill/>
          <a:ln>
            <a:noFill/>
          </a:ln>
        </p:spPr>
      </p:sp>
      <p:sp>
        <p:nvSpPr>
          <p:cNvPr id="192" name="Google Shape;192;p36"/>
          <p:cNvSpPr/>
          <p:nvPr/>
        </p:nvSpPr>
        <p:spPr>
          <a:xfrm>
            <a:off x="1927353" y="942675"/>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93" name="Google Shape;193;p36"/>
          <p:cNvSpPr>
            <a:spLocks noGrp="1"/>
          </p:cNvSpPr>
          <p:nvPr>
            <p:ph type="pic" idx="6"/>
          </p:nvPr>
        </p:nvSpPr>
        <p:spPr>
          <a:xfrm>
            <a:off x="6602550" y="1050638"/>
            <a:ext cx="503400" cy="503400"/>
          </a:xfrm>
          <a:prstGeom prst="rect">
            <a:avLst/>
          </a:prstGeom>
          <a:noFill/>
          <a:ln>
            <a:noFill/>
          </a:ln>
        </p:spPr>
      </p:sp>
      <p:sp>
        <p:nvSpPr>
          <p:cNvPr id="194" name="Google Shape;194;p36"/>
          <p:cNvSpPr/>
          <p:nvPr/>
        </p:nvSpPr>
        <p:spPr>
          <a:xfrm>
            <a:off x="6492003"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ondary title - Two Column  1">
  <p:cSld name="TITLE_ONLY_1_2">
    <p:spTree>
      <p:nvGrpSpPr>
        <p:cNvPr id="1" name="Shape 195"/>
        <p:cNvGrpSpPr/>
        <p:nvPr/>
      </p:nvGrpSpPr>
      <p:grpSpPr>
        <a:xfrm>
          <a:off x="0" y="0"/>
          <a:ext cx="0" cy="0"/>
          <a:chOff x="0" y="0"/>
          <a:chExt cx="0" cy="0"/>
        </a:xfrm>
      </p:grpSpPr>
      <p:sp>
        <p:nvSpPr>
          <p:cNvPr id="196" name="Google Shape;19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97" name="Google Shape;197;p37"/>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198" name="Google Shape;198;p37"/>
          <p:cNvSpPr/>
          <p:nvPr/>
        </p:nvSpPr>
        <p:spPr>
          <a:xfrm rot="10800000">
            <a:off x="-7500" y="1819200"/>
            <a:ext cx="9151500" cy="3324300"/>
          </a:xfrm>
          <a:prstGeom prst="rect">
            <a:avLst/>
          </a:prstGeom>
          <a:gradFill>
            <a:gsLst>
              <a:gs pos="0">
                <a:srgbClr val="FFFFFF">
                  <a:alpha val="0"/>
                </a:srgbClr>
              </a:gs>
              <a:gs pos="100000">
                <a:srgbClr val="FFCF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7"/>
          <p:cNvSpPr txBox="1">
            <a:spLocks noGrp="1"/>
          </p:cNvSpPr>
          <p:nvPr>
            <p:ph type="body" idx="1"/>
          </p:nvPr>
        </p:nvSpPr>
        <p:spPr>
          <a:xfrm>
            <a:off x="464100"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00" name="Google Shape;200;p37"/>
          <p:cNvSpPr txBox="1">
            <a:spLocks noGrp="1"/>
          </p:cNvSpPr>
          <p:nvPr>
            <p:ph type="title"/>
          </p:nvPr>
        </p:nvSpPr>
        <p:spPr>
          <a:xfrm>
            <a:off x="244375"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1" name="Google Shape;201;p37"/>
          <p:cNvSpPr txBox="1">
            <a:spLocks noGrp="1"/>
          </p:cNvSpPr>
          <p:nvPr>
            <p:ph type="body" idx="2"/>
          </p:nvPr>
        </p:nvSpPr>
        <p:spPr>
          <a:xfrm>
            <a:off x="3425375"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02" name="Google Shape;202;p37"/>
          <p:cNvSpPr txBox="1">
            <a:spLocks noGrp="1"/>
          </p:cNvSpPr>
          <p:nvPr>
            <p:ph type="title" idx="3"/>
          </p:nvPr>
        </p:nvSpPr>
        <p:spPr>
          <a:xfrm>
            <a:off x="3205650"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3" name="Google Shape;203;p37"/>
          <p:cNvSpPr txBox="1">
            <a:spLocks noGrp="1"/>
          </p:cNvSpPr>
          <p:nvPr>
            <p:ph type="body" idx="4"/>
          </p:nvPr>
        </p:nvSpPr>
        <p:spPr>
          <a:xfrm>
            <a:off x="6386650"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04" name="Google Shape;204;p37"/>
          <p:cNvSpPr txBox="1">
            <a:spLocks noGrp="1"/>
          </p:cNvSpPr>
          <p:nvPr>
            <p:ph type="title" idx="5"/>
          </p:nvPr>
        </p:nvSpPr>
        <p:spPr>
          <a:xfrm>
            <a:off x="6166925"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5" name="Google Shape;205;p37"/>
          <p:cNvSpPr txBox="1">
            <a:spLocks noGrp="1"/>
          </p:cNvSpPr>
          <p:nvPr>
            <p:ph type="title" idx="6"/>
          </p:nvPr>
        </p:nvSpPr>
        <p:spPr>
          <a:xfrm>
            <a:off x="540675" y="194925"/>
            <a:ext cx="81438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6" name="Google Shape;206;p37"/>
          <p:cNvSpPr>
            <a:spLocks noGrp="1"/>
          </p:cNvSpPr>
          <p:nvPr>
            <p:ph type="pic" idx="7"/>
          </p:nvPr>
        </p:nvSpPr>
        <p:spPr>
          <a:xfrm>
            <a:off x="1359025" y="1053225"/>
            <a:ext cx="503400" cy="503400"/>
          </a:xfrm>
          <a:prstGeom prst="rect">
            <a:avLst/>
          </a:prstGeom>
          <a:noFill/>
          <a:ln>
            <a:noFill/>
          </a:ln>
        </p:spPr>
      </p:sp>
      <p:sp>
        <p:nvSpPr>
          <p:cNvPr id="207" name="Google Shape;207;p37"/>
          <p:cNvSpPr/>
          <p:nvPr/>
        </p:nvSpPr>
        <p:spPr>
          <a:xfrm>
            <a:off x="1248478" y="942675"/>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08" name="Google Shape;208;p37"/>
          <p:cNvSpPr>
            <a:spLocks noGrp="1"/>
          </p:cNvSpPr>
          <p:nvPr>
            <p:ph type="pic" idx="8"/>
          </p:nvPr>
        </p:nvSpPr>
        <p:spPr>
          <a:xfrm>
            <a:off x="4320300" y="1050638"/>
            <a:ext cx="503400" cy="503400"/>
          </a:xfrm>
          <a:prstGeom prst="rect">
            <a:avLst/>
          </a:prstGeom>
          <a:noFill/>
          <a:ln>
            <a:noFill/>
          </a:ln>
        </p:spPr>
      </p:sp>
      <p:sp>
        <p:nvSpPr>
          <p:cNvPr id="209" name="Google Shape;209;p37"/>
          <p:cNvSpPr/>
          <p:nvPr/>
        </p:nvSpPr>
        <p:spPr>
          <a:xfrm>
            <a:off x="4209753"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10" name="Google Shape;210;p37"/>
          <p:cNvSpPr>
            <a:spLocks noGrp="1"/>
          </p:cNvSpPr>
          <p:nvPr>
            <p:ph type="pic" idx="9"/>
          </p:nvPr>
        </p:nvSpPr>
        <p:spPr>
          <a:xfrm>
            <a:off x="7281575" y="1050638"/>
            <a:ext cx="503400" cy="503400"/>
          </a:xfrm>
          <a:prstGeom prst="rect">
            <a:avLst/>
          </a:prstGeom>
          <a:noFill/>
          <a:ln>
            <a:noFill/>
          </a:ln>
        </p:spPr>
      </p:sp>
      <p:sp>
        <p:nvSpPr>
          <p:cNvPr id="211" name="Google Shape;211;p37"/>
          <p:cNvSpPr/>
          <p:nvPr/>
        </p:nvSpPr>
        <p:spPr>
          <a:xfrm>
            <a:off x="7171028"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ondary title - Two Column  1 2">
  <p:cSld name="TITLE_ONLY_1_2_1">
    <p:spTree>
      <p:nvGrpSpPr>
        <p:cNvPr id="1" name="Shape 212"/>
        <p:cNvGrpSpPr/>
        <p:nvPr/>
      </p:nvGrpSpPr>
      <p:grpSpPr>
        <a:xfrm>
          <a:off x="0" y="0"/>
          <a:ext cx="0" cy="0"/>
          <a:chOff x="0" y="0"/>
          <a:chExt cx="0" cy="0"/>
        </a:xfrm>
      </p:grpSpPr>
      <p:sp>
        <p:nvSpPr>
          <p:cNvPr id="213" name="Google Shape;213;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14" name="Google Shape;214;p38"/>
          <p:cNvPicPr preferRelativeResize="0"/>
          <p:nvPr/>
        </p:nvPicPr>
        <p:blipFill rotWithShape="1">
          <a:blip r:embed="rId2">
            <a:alphaModFix/>
          </a:blip>
          <a:srcRect/>
          <a:stretch/>
        </p:blipFill>
        <p:spPr>
          <a:xfrm>
            <a:off x="6381470" y="4746350"/>
            <a:ext cx="2303006" cy="227350"/>
          </a:xfrm>
          <a:prstGeom prst="rect">
            <a:avLst/>
          </a:prstGeom>
          <a:noFill/>
          <a:ln>
            <a:noFill/>
          </a:ln>
        </p:spPr>
      </p:pic>
      <p:sp>
        <p:nvSpPr>
          <p:cNvPr id="215" name="Google Shape;215;p38"/>
          <p:cNvSpPr txBox="1">
            <a:spLocks noGrp="1"/>
          </p:cNvSpPr>
          <p:nvPr>
            <p:ph type="body" idx="1"/>
          </p:nvPr>
        </p:nvSpPr>
        <p:spPr>
          <a:xfrm>
            <a:off x="464100"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16" name="Google Shape;216;p38"/>
          <p:cNvSpPr txBox="1">
            <a:spLocks noGrp="1"/>
          </p:cNvSpPr>
          <p:nvPr>
            <p:ph type="title"/>
          </p:nvPr>
        </p:nvSpPr>
        <p:spPr>
          <a:xfrm>
            <a:off x="244375"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7" name="Google Shape;217;p38"/>
          <p:cNvSpPr txBox="1">
            <a:spLocks noGrp="1"/>
          </p:cNvSpPr>
          <p:nvPr>
            <p:ph type="body" idx="2"/>
          </p:nvPr>
        </p:nvSpPr>
        <p:spPr>
          <a:xfrm>
            <a:off x="3425375"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18" name="Google Shape;218;p38"/>
          <p:cNvSpPr txBox="1">
            <a:spLocks noGrp="1"/>
          </p:cNvSpPr>
          <p:nvPr>
            <p:ph type="title" idx="3"/>
          </p:nvPr>
        </p:nvSpPr>
        <p:spPr>
          <a:xfrm>
            <a:off x="3205650"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19" name="Google Shape;219;p38"/>
          <p:cNvSpPr txBox="1">
            <a:spLocks noGrp="1"/>
          </p:cNvSpPr>
          <p:nvPr>
            <p:ph type="body" idx="4"/>
          </p:nvPr>
        </p:nvSpPr>
        <p:spPr>
          <a:xfrm>
            <a:off x="6386650" y="2409750"/>
            <a:ext cx="2369700" cy="23229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20" name="Google Shape;220;p38"/>
          <p:cNvSpPr txBox="1">
            <a:spLocks noGrp="1"/>
          </p:cNvSpPr>
          <p:nvPr>
            <p:ph type="title" idx="5"/>
          </p:nvPr>
        </p:nvSpPr>
        <p:spPr>
          <a:xfrm>
            <a:off x="6166925" y="1837050"/>
            <a:ext cx="2732700" cy="572700"/>
          </a:xfrm>
          <a:prstGeom prst="rect">
            <a:avLst/>
          </a:prstGeom>
          <a:noFill/>
        </p:spPr>
        <p:txBody>
          <a:bodyPr spcFirstLastPara="1" wrap="square" lIns="91425" tIns="91425" rIns="91425" bIns="91425" anchor="ctr" anchorCtr="0">
            <a:normAutofit/>
          </a:bodyPr>
          <a:lstStyle>
            <a:lvl1pPr lvl="0" algn="ctr" rtl="0">
              <a:spcBef>
                <a:spcPts val="0"/>
              </a:spcBef>
              <a:spcAft>
                <a:spcPts val="0"/>
              </a:spcAft>
              <a:buClr>
                <a:srgbClr val="00274C"/>
              </a:buClr>
              <a:buSzPts val="1800"/>
              <a:buNone/>
              <a:defRPr sz="1800">
                <a:solidFill>
                  <a:srgbClr val="00274C"/>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1" name="Google Shape;221;p38"/>
          <p:cNvSpPr txBox="1">
            <a:spLocks noGrp="1"/>
          </p:cNvSpPr>
          <p:nvPr>
            <p:ph type="title" idx="6"/>
          </p:nvPr>
        </p:nvSpPr>
        <p:spPr>
          <a:xfrm>
            <a:off x="540675" y="194925"/>
            <a:ext cx="81438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22" name="Google Shape;222;p38"/>
          <p:cNvSpPr>
            <a:spLocks noGrp="1"/>
          </p:cNvSpPr>
          <p:nvPr>
            <p:ph type="pic" idx="7"/>
          </p:nvPr>
        </p:nvSpPr>
        <p:spPr>
          <a:xfrm>
            <a:off x="1359025" y="1053225"/>
            <a:ext cx="503400" cy="503400"/>
          </a:xfrm>
          <a:prstGeom prst="rect">
            <a:avLst/>
          </a:prstGeom>
          <a:noFill/>
          <a:ln>
            <a:noFill/>
          </a:ln>
        </p:spPr>
      </p:sp>
      <p:sp>
        <p:nvSpPr>
          <p:cNvPr id="223" name="Google Shape;223;p38"/>
          <p:cNvSpPr/>
          <p:nvPr/>
        </p:nvSpPr>
        <p:spPr>
          <a:xfrm>
            <a:off x="1248478" y="942675"/>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4" name="Google Shape;224;p38"/>
          <p:cNvSpPr>
            <a:spLocks noGrp="1"/>
          </p:cNvSpPr>
          <p:nvPr>
            <p:ph type="pic" idx="8"/>
          </p:nvPr>
        </p:nvSpPr>
        <p:spPr>
          <a:xfrm>
            <a:off x="4320300" y="1050638"/>
            <a:ext cx="503400" cy="503400"/>
          </a:xfrm>
          <a:prstGeom prst="rect">
            <a:avLst/>
          </a:prstGeom>
          <a:noFill/>
          <a:ln>
            <a:noFill/>
          </a:ln>
        </p:spPr>
      </p:sp>
      <p:sp>
        <p:nvSpPr>
          <p:cNvPr id="225" name="Google Shape;225;p38"/>
          <p:cNvSpPr/>
          <p:nvPr/>
        </p:nvSpPr>
        <p:spPr>
          <a:xfrm>
            <a:off x="4209753"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26" name="Google Shape;226;p38"/>
          <p:cNvSpPr>
            <a:spLocks noGrp="1"/>
          </p:cNvSpPr>
          <p:nvPr>
            <p:ph type="pic" idx="9"/>
          </p:nvPr>
        </p:nvSpPr>
        <p:spPr>
          <a:xfrm>
            <a:off x="7281575" y="1050638"/>
            <a:ext cx="503400" cy="503400"/>
          </a:xfrm>
          <a:prstGeom prst="rect">
            <a:avLst/>
          </a:prstGeom>
          <a:noFill/>
          <a:ln>
            <a:noFill/>
          </a:ln>
        </p:spPr>
      </p:sp>
      <p:sp>
        <p:nvSpPr>
          <p:cNvPr id="227" name="Google Shape;227;p38"/>
          <p:cNvSpPr/>
          <p:nvPr/>
        </p:nvSpPr>
        <p:spPr>
          <a:xfrm>
            <a:off x="7171028" y="940088"/>
            <a:ext cx="724500" cy="724500"/>
          </a:xfrm>
          <a:prstGeom prst="ellipse">
            <a:avLst/>
          </a:prstGeom>
          <a:noFill/>
          <a:ln w="19050" cap="flat" cmpd="sng">
            <a:solidFill>
              <a:srgbClr val="00274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ondary title - Support paragraph/image">
  <p:cSld name="ONE_COLUMN_TEXT">
    <p:spTree>
      <p:nvGrpSpPr>
        <p:cNvPr id="1" name="Shape 228"/>
        <p:cNvGrpSpPr/>
        <p:nvPr/>
      </p:nvGrpSpPr>
      <p:grpSpPr>
        <a:xfrm>
          <a:off x="0" y="0"/>
          <a:ext cx="0" cy="0"/>
          <a:chOff x="0" y="0"/>
          <a:chExt cx="0" cy="0"/>
        </a:xfrm>
      </p:grpSpPr>
      <p:sp>
        <p:nvSpPr>
          <p:cNvPr id="229" name="Google Shape;22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0" name="Google Shape;230;p39"/>
          <p:cNvSpPr>
            <a:spLocks noGrp="1"/>
          </p:cNvSpPr>
          <p:nvPr>
            <p:ph type="pic" idx="2"/>
          </p:nvPr>
        </p:nvSpPr>
        <p:spPr>
          <a:xfrm>
            <a:off x="-19575" y="-19575"/>
            <a:ext cx="3524400" cy="5208300"/>
          </a:xfrm>
          <a:prstGeom prst="rect">
            <a:avLst/>
          </a:prstGeom>
          <a:noFill/>
          <a:ln>
            <a:noFill/>
          </a:ln>
        </p:spPr>
      </p:sp>
      <p:sp>
        <p:nvSpPr>
          <p:cNvPr id="231" name="Google Shape;231;p39"/>
          <p:cNvSpPr txBox="1">
            <a:spLocks noGrp="1"/>
          </p:cNvSpPr>
          <p:nvPr>
            <p:ph type="title"/>
          </p:nvPr>
        </p:nvSpPr>
        <p:spPr>
          <a:xfrm>
            <a:off x="3573400" y="1009175"/>
            <a:ext cx="5111100" cy="5727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2800"/>
              <a:buNone/>
              <a:defRPr>
                <a:solidFill>
                  <a:srgbClr val="00274C"/>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2" name="Google Shape;232;p39"/>
          <p:cNvSpPr txBox="1">
            <a:spLocks noGrp="1"/>
          </p:cNvSpPr>
          <p:nvPr>
            <p:ph type="body" idx="1"/>
          </p:nvPr>
        </p:nvSpPr>
        <p:spPr>
          <a:xfrm>
            <a:off x="4129000" y="1879700"/>
            <a:ext cx="3999900" cy="28530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rgbClr val="00274C"/>
              </a:buClr>
              <a:buSzPts val="1400"/>
              <a:buChar char="●"/>
              <a:defRPr sz="14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pic>
        <p:nvPicPr>
          <p:cNvPr id="233" name="Google Shape;233;p39"/>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34"/>
        <p:cNvGrpSpPr/>
        <p:nvPr/>
      </p:nvGrpSpPr>
      <p:grpSpPr>
        <a:xfrm>
          <a:off x="0" y="0"/>
          <a:ext cx="0" cy="0"/>
          <a:chOff x="0" y="0"/>
          <a:chExt cx="0" cy="0"/>
        </a:xfrm>
      </p:grpSpPr>
      <p:sp>
        <p:nvSpPr>
          <p:cNvPr id="235" name="Google Shape;235;p40"/>
          <p:cNvSpPr/>
          <p:nvPr/>
        </p:nvSpPr>
        <p:spPr>
          <a:xfrm rot="10800000">
            <a:off x="-7500" y="1819200"/>
            <a:ext cx="9151500" cy="3324300"/>
          </a:xfrm>
          <a:prstGeom prst="rect">
            <a:avLst/>
          </a:prstGeom>
          <a:gradFill>
            <a:gsLst>
              <a:gs pos="0">
                <a:srgbClr val="FFFFFF">
                  <a:alpha val="0"/>
                </a:srgbClr>
              </a:gs>
              <a:gs pos="100000">
                <a:srgbClr val="FFCF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0"/>
          <p:cNvSpPr txBox="1">
            <a:spLocks noGrp="1"/>
          </p:cNvSpPr>
          <p:nvPr>
            <p:ph type="body" idx="1"/>
          </p:nvPr>
        </p:nvSpPr>
        <p:spPr>
          <a:xfrm>
            <a:off x="540300" y="1604025"/>
            <a:ext cx="4803300" cy="31794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00274C"/>
              </a:buClr>
              <a:buSzPts val="1200"/>
              <a:buChar char="●"/>
              <a:defRPr sz="12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37" name="Google Shape;237;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38" name="Google Shape;238;p40"/>
          <p:cNvSpPr txBox="1">
            <a:spLocks noGrp="1"/>
          </p:cNvSpPr>
          <p:nvPr>
            <p:ph type="title"/>
          </p:nvPr>
        </p:nvSpPr>
        <p:spPr>
          <a:xfrm>
            <a:off x="540675" y="609125"/>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3000"/>
              <a:buNone/>
              <a:defRPr sz="3000" b="1">
                <a:solidFill>
                  <a:srgbClr val="00274C"/>
                </a:solidFill>
              </a:defRPr>
            </a:lvl1pPr>
            <a:lvl2pPr lvl="1" rtl="0">
              <a:spcBef>
                <a:spcPts val="0"/>
              </a:spcBef>
              <a:spcAft>
                <a:spcPts val="0"/>
              </a:spcAft>
              <a:buClr>
                <a:srgbClr val="00274C"/>
              </a:buClr>
              <a:buSzPts val="2800"/>
              <a:buNone/>
              <a:defRPr>
                <a:solidFill>
                  <a:srgbClr val="00274C"/>
                </a:solidFill>
              </a:defRPr>
            </a:lvl2pPr>
            <a:lvl3pPr lvl="2" rtl="0">
              <a:spcBef>
                <a:spcPts val="0"/>
              </a:spcBef>
              <a:spcAft>
                <a:spcPts val="0"/>
              </a:spcAft>
              <a:buClr>
                <a:srgbClr val="00274C"/>
              </a:buClr>
              <a:buSzPts val="2800"/>
              <a:buNone/>
              <a:defRPr>
                <a:solidFill>
                  <a:srgbClr val="00274C"/>
                </a:solidFill>
              </a:defRPr>
            </a:lvl3pPr>
            <a:lvl4pPr lvl="3" rtl="0">
              <a:spcBef>
                <a:spcPts val="0"/>
              </a:spcBef>
              <a:spcAft>
                <a:spcPts val="0"/>
              </a:spcAft>
              <a:buClr>
                <a:srgbClr val="00274C"/>
              </a:buClr>
              <a:buSzPts val="2800"/>
              <a:buNone/>
              <a:defRPr>
                <a:solidFill>
                  <a:srgbClr val="00274C"/>
                </a:solidFill>
              </a:defRPr>
            </a:lvl4pPr>
            <a:lvl5pPr lvl="4" rtl="0">
              <a:spcBef>
                <a:spcPts val="0"/>
              </a:spcBef>
              <a:spcAft>
                <a:spcPts val="0"/>
              </a:spcAft>
              <a:buClr>
                <a:srgbClr val="00274C"/>
              </a:buClr>
              <a:buSzPts val="2800"/>
              <a:buNone/>
              <a:defRPr>
                <a:solidFill>
                  <a:srgbClr val="00274C"/>
                </a:solidFill>
              </a:defRPr>
            </a:lvl5pPr>
            <a:lvl6pPr lvl="5" rtl="0">
              <a:spcBef>
                <a:spcPts val="0"/>
              </a:spcBef>
              <a:spcAft>
                <a:spcPts val="0"/>
              </a:spcAft>
              <a:buClr>
                <a:srgbClr val="00274C"/>
              </a:buClr>
              <a:buSzPts val="2800"/>
              <a:buNone/>
              <a:defRPr>
                <a:solidFill>
                  <a:srgbClr val="00274C"/>
                </a:solidFill>
              </a:defRPr>
            </a:lvl6pPr>
            <a:lvl7pPr lvl="6" rtl="0">
              <a:spcBef>
                <a:spcPts val="0"/>
              </a:spcBef>
              <a:spcAft>
                <a:spcPts val="0"/>
              </a:spcAft>
              <a:buClr>
                <a:srgbClr val="00274C"/>
              </a:buClr>
              <a:buSzPts val="2800"/>
              <a:buNone/>
              <a:defRPr>
                <a:solidFill>
                  <a:srgbClr val="00274C"/>
                </a:solidFill>
              </a:defRPr>
            </a:lvl7pPr>
            <a:lvl8pPr lvl="7" rtl="0">
              <a:spcBef>
                <a:spcPts val="0"/>
              </a:spcBef>
              <a:spcAft>
                <a:spcPts val="0"/>
              </a:spcAft>
              <a:buClr>
                <a:srgbClr val="00274C"/>
              </a:buClr>
              <a:buSzPts val="2800"/>
              <a:buNone/>
              <a:defRPr>
                <a:solidFill>
                  <a:srgbClr val="00274C"/>
                </a:solidFill>
              </a:defRPr>
            </a:lvl8pPr>
            <a:lvl9pPr lvl="8" rtl="0">
              <a:spcBef>
                <a:spcPts val="0"/>
              </a:spcBef>
              <a:spcAft>
                <a:spcPts val="0"/>
              </a:spcAft>
              <a:buClr>
                <a:srgbClr val="00274C"/>
              </a:buClr>
              <a:buSzPts val="2800"/>
              <a:buNone/>
              <a:defRPr>
                <a:solidFill>
                  <a:srgbClr val="00274C"/>
                </a:solidFill>
              </a:defRPr>
            </a:lvl9pPr>
          </a:lstStyle>
          <a:p>
            <a:endParaRPr/>
          </a:p>
        </p:txBody>
      </p:sp>
      <p:pic>
        <p:nvPicPr>
          <p:cNvPr id="239" name="Google Shape;239;p40"/>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One column text 1 1">
  <p:cSld name="ONE_COLUMN_TEXT_1_1">
    <p:spTree>
      <p:nvGrpSpPr>
        <p:cNvPr id="1" name="Shape 240"/>
        <p:cNvGrpSpPr/>
        <p:nvPr/>
      </p:nvGrpSpPr>
      <p:grpSpPr>
        <a:xfrm>
          <a:off x="0" y="0"/>
          <a:ext cx="0" cy="0"/>
          <a:chOff x="0" y="0"/>
          <a:chExt cx="0" cy="0"/>
        </a:xfrm>
      </p:grpSpPr>
      <p:sp>
        <p:nvSpPr>
          <p:cNvPr id="241" name="Google Shape;241;p41"/>
          <p:cNvSpPr txBox="1">
            <a:spLocks noGrp="1"/>
          </p:cNvSpPr>
          <p:nvPr>
            <p:ph type="body" idx="1"/>
          </p:nvPr>
        </p:nvSpPr>
        <p:spPr>
          <a:xfrm>
            <a:off x="540300" y="1604025"/>
            <a:ext cx="4803300" cy="3179400"/>
          </a:xfrm>
          <a:prstGeom prst="rect">
            <a:avLst/>
          </a:prstGeom>
          <a:noFill/>
          <a:ln>
            <a:noFill/>
          </a:ln>
        </p:spPr>
        <p:txBody>
          <a:bodyPr spcFirstLastPara="1" wrap="square" lIns="91425" tIns="91425" rIns="91425" bIns="91425" anchor="ctr" anchorCtr="0">
            <a:noAutofit/>
          </a:bodyPr>
          <a:lstStyle>
            <a:lvl1pPr marL="457200" lvl="0" indent="-304800" rtl="0">
              <a:spcBef>
                <a:spcPts val="0"/>
              </a:spcBef>
              <a:spcAft>
                <a:spcPts val="0"/>
              </a:spcAft>
              <a:buClr>
                <a:srgbClr val="00274C"/>
              </a:buClr>
              <a:buSzPts val="1200"/>
              <a:buChar char="●"/>
              <a:defRPr sz="1200">
                <a:solidFill>
                  <a:srgbClr val="00274C"/>
                </a:solidFill>
              </a:defRPr>
            </a:lvl1pPr>
            <a:lvl2pPr marL="914400" lvl="1" indent="-304800" rtl="0">
              <a:spcBef>
                <a:spcPts val="0"/>
              </a:spcBef>
              <a:spcAft>
                <a:spcPts val="0"/>
              </a:spcAft>
              <a:buClr>
                <a:srgbClr val="00274C"/>
              </a:buClr>
              <a:buSzPts val="1200"/>
              <a:buChar char="○"/>
              <a:defRPr sz="1200">
                <a:solidFill>
                  <a:srgbClr val="00274C"/>
                </a:solidFill>
              </a:defRPr>
            </a:lvl2pPr>
            <a:lvl3pPr marL="1371600" lvl="2" indent="-304800" rtl="0">
              <a:spcBef>
                <a:spcPts val="0"/>
              </a:spcBef>
              <a:spcAft>
                <a:spcPts val="0"/>
              </a:spcAft>
              <a:buClr>
                <a:srgbClr val="00274C"/>
              </a:buClr>
              <a:buSzPts val="1200"/>
              <a:buChar char="■"/>
              <a:defRPr sz="1200">
                <a:solidFill>
                  <a:srgbClr val="00274C"/>
                </a:solidFill>
              </a:defRPr>
            </a:lvl3pPr>
            <a:lvl4pPr marL="1828800" lvl="3" indent="-304800" rtl="0">
              <a:spcBef>
                <a:spcPts val="0"/>
              </a:spcBef>
              <a:spcAft>
                <a:spcPts val="0"/>
              </a:spcAft>
              <a:buClr>
                <a:srgbClr val="00274C"/>
              </a:buClr>
              <a:buSzPts val="1200"/>
              <a:buChar char="●"/>
              <a:defRPr sz="1200">
                <a:solidFill>
                  <a:srgbClr val="00274C"/>
                </a:solidFill>
              </a:defRPr>
            </a:lvl4pPr>
            <a:lvl5pPr marL="2286000" lvl="4" indent="-304800" rtl="0">
              <a:spcBef>
                <a:spcPts val="0"/>
              </a:spcBef>
              <a:spcAft>
                <a:spcPts val="0"/>
              </a:spcAft>
              <a:buClr>
                <a:srgbClr val="00274C"/>
              </a:buClr>
              <a:buSzPts val="1200"/>
              <a:buChar char="○"/>
              <a:defRPr sz="1200">
                <a:solidFill>
                  <a:srgbClr val="00274C"/>
                </a:solidFill>
              </a:defRPr>
            </a:lvl5pPr>
            <a:lvl6pPr marL="2743200" lvl="5" indent="-304800" rtl="0">
              <a:spcBef>
                <a:spcPts val="0"/>
              </a:spcBef>
              <a:spcAft>
                <a:spcPts val="0"/>
              </a:spcAft>
              <a:buClr>
                <a:srgbClr val="00274C"/>
              </a:buClr>
              <a:buSzPts val="1200"/>
              <a:buChar char="■"/>
              <a:defRPr sz="1200">
                <a:solidFill>
                  <a:srgbClr val="00274C"/>
                </a:solidFill>
              </a:defRPr>
            </a:lvl6pPr>
            <a:lvl7pPr marL="3200400" lvl="6" indent="-304800" rtl="0">
              <a:spcBef>
                <a:spcPts val="0"/>
              </a:spcBef>
              <a:spcAft>
                <a:spcPts val="0"/>
              </a:spcAft>
              <a:buClr>
                <a:srgbClr val="00274C"/>
              </a:buClr>
              <a:buSzPts val="1200"/>
              <a:buChar char="●"/>
              <a:defRPr sz="1200">
                <a:solidFill>
                  <a:srgbClr val="00274C"/>
                </a:solidFill>
              </a:defRPr>
            </a:lvl7pPr>
            <a:lvl8pPr marL="3657600" lvl="7" indent="-304800" rtl="0">
              <a:spcBef>
                <a:spcPts val="0"/>
              </a:spcBef>
              <a:spcAft>
                <a:spcPts val="0"/>
              </a:spcAft>
              <a:buClr>
                <a:srgbClr val="00274C"/>
              </a:buClr>
              <a:buSzPts val="1200"/>
              <a:buChar char="○"/>
              <a:defRPr sz="1200">
                <a:solidFill>
                  <a:srgbClr val="00274C"/>
                </a:solidFill>
              </a:defRPr>
            </a:lvl8pPr>
            <a:lvl9pPr marL="4114800" lvl="8" indent="-304800" rtl="0">
              <a:spcBef>
                <a:spcPts val="0"/>
              </a:spcBef>
              <a:spcAft>
                <a:spcPts val="0"/>
              </a:spcAft>
              <a:buClr>
                <a:srgbClr val="00274C"/>
              </a:buClr>
              <a:buSzPts val="1200"/>
              <a:buChar char="■"/>
              <a:defRPr sz="1200">
                <a:solidFill>
                  <a:srgbClr val="00274C"/>
                </a:solidFill>
              </a:defRPr>
            </a:lvl9pPr>
          </a:lstStyle>
          <a:p>
            <a:endParaRPr/>
          </a:p>
        </p:txBody>
      </p:sp>
      <p:sp>
        <p:nvSpPr>
          <p:cNvPr id="242" name="Google Shape;24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3" name="Google Shape;243;p41"/>
          <p:cNvSpPr txBox="1">
            <a:spLocks noGrp="1"/>
          </p:cNvSpPr>
          <p:nvPr>
            <p:ph type="title"/>
          </p:nvPr>
        </p:nvSpPr>
        <p:spPr>
          <a:xfrm>
            <a:off x="540675" y="609125"/>
            <a:ext cx="81438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00274C"/>
              </a:buClr>
              <a:buSzPts val="3000"/>
              <a:buNone/>
              <a:defRPr sz="3000" b="1">
                <a:solidFill>
                  <a:srgbClr val="00274C"/>
                </a:solidFill>
              </a:defRPr>
            </a:lvl1pPr>
            <a:lvl2pPr lvl="1" rtl="0">
              <a:spcBef>
                <a:spcPts val="0"/>
              </a:spcBef>
              <a:spcAft>
                <a:spcPts val="0"/>
              </a:spcAft>
              <a:buClr>
                <a:srgbClr val="00274C"/>
              </a:buClr>
              <a:buSzPts val="2800"/>
              <a:buNone/>
              <a:defRPr>
                <a:solidFill>
                  <a:srgbClr val="00274C"/>
                </a:solidFill>
              </a:defRPr>
            </a:lvl2pPr>
            <a:lvl3pPr lvl="2" rtl="0">
              <a:spcBef>
                <a:spcPts val="0"/>
              </a:spcBef>
              <a:spcAft>
                <a:spcPts val="0"/>
              </a:spcAft>
              <a:buClr>
                <a:srgbClr val="00274C"/>
              </a:buClr>
              <a:buSzPts val="2800"/>
              <a:buNone/>
              <a:defRPr>
                <a:solidFill>
                  <a:srgbClr val="00274C"/>
                </a:solidFill>
              </a:defRPr>
            </a:lvl3pPr>
            <a:lvl4pPr lvl="3" rtl="0">
              <a:spcBef>
                <a:spcPts val="0"/>
              </a:spcBef>
              <a:spcAft>
                <a:spcPts val="0"/>
              </a:spcAft>
              <a:buClr>
                <a:srgbClr val="00274C"/>
              </a:buClr>
              <a:buSzPts val="2800"/>
              <a:buNone/>
              <a:defRPr>
                <a:solidFill>
                  <a:srgbClr val="00274C"/>
                </a:solidFill>
              </a:defRPr>
            </a:lvl4pPr>
            <a:lvl5pPr lvl="4" rtl="0">
              <a:spcBef>
                <a:spcPts val="0"/>
              </a:spcBef>
              <a:spcAft>
                <a:spcPts val="0"/>
              </a:spcAft>
              <a:buClr>
                <a:srgbClr val="00274C"/>
              </a:buClr>
              <a:buSzPts val="2800"/>
              <a:buNone/>
              <a:defRPr>
                <a:solidFill>
                  <a:srgbClr val="00274C"/>
                </a:solidFill>
              </a:defRPr>
            </a:lvl5pPr>
            <a:lvl6pPr lvl="5" rtl="0">
              <a:spcBef>
                <a:spcPts val="0"/>
              </a:spcBef>
              <a:spcAft>
                <a:spcPts val="0"/>
              </a:spcAft>
              <a:buClr>
                <a:srgbClr val="00274C"/>
              </a:buClr>
              <a:buSzPts val="2800"/>
              <a:buNone/>
              <a:defRPr>
                <a:solidFill>
                  <a:srgbClr val="00274C"/>
                </a:solidFill>
              </a:defRPr>
            </a:lvl6pPr>
            <a:lvl7pPr lvl="6" rtl="0">
              <a:spcBef>
                <a:spcPts val="0"/>
              </a:spcBef>
              <a:spcAft>
                <a:spcPts val="0"/>
              </a:spcAft>
              <a:buClr>
                <a:srgbClr val="00274C"/>
              </a:buClr>
              <a:buSzPts val="2800"/>
              <a:buNone/>
              <a:defRPr>
                <a:solidFill>
                  <a:srgbClr val="00274C"/>
                </a:solidFill>
              </a:defRPr>
            </a:lvl7pPr>
            <a:lvl8pPr lvl="7" rtl="0">
              <a:spcBef>
                <a:spcPts val="0"/>
              </a:spcBef>
              <a:spcAft>
                <a:spcPts val="0"/>
              </a:spcAft>
              <a:buClr>
                <a:srgbClr val="00274C"/>
              </a:buClr>
              <a:buSzPts val="2800"/>
              <a:buNone/>
              <a:defRPr>
                <a:solidFill>
                  <a:srgbClr val="00274C"/>
                </a:solidFill>
              </a:defRPr>
            </a:lvl8pPr>
            <a:lvl9pPr lvl="8" rtl="0">
              <a:spcBef>
                <a:spcPts val="0"/>
              </a:spcBef>
              <a:spcAft>
                <a:spcPts val="0"/>
              </a:spcAft>
              <a:buClr>
                <a:srgbClr val="00274C"/>
              </a:buClr>
              <a:buSzPts val="2800"/>
              <a:buNone/>
              <a:defRPr>
                <a:solidFill>
                  <a:srgbClr val="00274C"/>
                </a:solidFill>
              </a:defRPr>
            </a:lvl9pPr>
          </a:lstStyle>
          <a:p>
            <a:endParaRPr/>
          </a:p>
        </p:txBody>
      </p:sp>
      <p:pic>
        <p:nvPicPr>
          <p:cNvPr id="244" name="Google Shape;244;p41"/>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5"/>
        <p:cNvGrpSpPr/>
        <p:nvPr/>
      </p:nvGrpSpPr>
      <p:grpSpPr>
        <a:xfrm>
          <a:off x="0" y="0"/>
          <a:ext cx="0" cy="0"/>
          <a:chOff x="0" y="0"/>
          <a:chExt cx="0" cy="0"/>
        </a:xfrm>
      </p:grpSpPr>
      <p:sp>
        <p:nvSpPr>
          <p:cNvPr id="246" name="Google Shape;246;p42"/>
          <p:cNvSpPr txBox="1">
            <a:spLocks noGrp="1"/>
          </p:cNvSpPr>
          <p:nvPr>
            <p:ph type="title"/>
          </p:nvPr>
        </p:nvSpPr>
        <p:spPr>
          <a:xfrm>
            <a:off x="195500" y="1892425"/>
            <a:ext cx="8777700" cy="2770800"/>
          </a:xfrm>
          <a:prstGeom prst="rect">
            <a:avLst/>
          </a:prstGeom>
        </p:spPr>
        <p:txBody>
          <a:bodyPr spcFirstLastPara="1" wrap="square" lIns="91425" tIns="91425" rIns="91425" bIns="91425" anchor="t" anchorCtr="0">
            <a:normAutofit/>
          </a:bodyPr>
          <a:lstStyle>
            <a:lvl1pPr lvl="0" algn="ctr" rtl="0">
              <a:spcBef>
                <a:spcPts val="0"/>
              </a:spcBef>
              <a:spcAft>
                <a:spcPts val="0"/>
              </a:spcAft>
              <a:buClr>
                <a:srgbClr val="00274C"/>
              </a:buClr>
              <a:buSzPts val="4800"/>
              <a:buNone/>
              <a:defRPr sz="4800">
                <a:solidFill>
                  <a:srgbClr val="00274C"/>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47" name="Google Shape;247;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8"/>
        <p:cNvGrpSpPr/>
        <p:nvPr/>
      </p:nvGrpSpPr>
      <p:grpSpPr>
        <a:xfrm>
          <a:off x="0" y="0"/>
          <a:ext cx="0" cy="0"/>
          <a:chOff x="0" y="0"/>
          <a:chExt cx="0" cy="0"/>
        </a:xfrm>
      </p:grpSpPr>
      <p:sp>
        <p:nvSpPr>
          <p:cNvPr id="249" name="Google Shape;249;p4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3"/>
          <p:cNvSpPr txBox="1">
            <a:spLocks noGrp="1"/>
          </p:cNvSpPr>
          <p:nvPr>
            <p:ph type="title"/>
          </p:nvPr>
        </p:nvSpPr>
        <p:spPr>
          <a:xfrm>
            <a:off x="439198" y="239775"/>
            <a:ext cx="4045200" cy="1482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00274C"/>
              </a:buClr>
              <a:buSzPts val="4200"/>
              <a:buNone/>
              <a:defRPr sz="4200">
                <a:solidFill>
                  <a:srgbClr val="00274C"/>
                </a:solidFill>
              </a:defRPr>
            </a:lvl1pPr>
            <a:lvl2pPr lvl="1" algn="ctr" rtl="0">
              <a:spcBef>
                <a:spcPts val="0"/>
              </a:spcBef>
              <a:spcAft>
                <a:spcPts val="0"/>
              </a:spcAft>
              <a:buClr>
                <a:srgbClr val="00274C"/>
              </a:buClr>
              <a:buSzPts val="4200"/>
              <a:buNone/>
              <a:defRPr sz="4200">
                <a:solidFill>
                  <a:srgbClr val="00274C"/>
                </a:solidFill>
              </a:defRPr>
            </a:lvl2pPr>
            <a:lvl3pPr lvl="2" algn="ctr" rtl="0">
              <a:spcBef>
                <a:spcPts val="0"/>
              </a:spcBef>
              <a:spcAft>
                <a:spcPts val="0"/>
              </a:spcAft>
              <a:buClr>
                <a:srgbClr val="00274C"/>
              </a:buClr>
              <a:buSzPts val="4200"/>
              <a:buNone/>
              <a:defRPr sz="4200">
                <a:solidFill>
                  <a:srgbClr val="00274C"/>
                </a:solidFill>
              </a:defRPr>
            </a:lvl3pPr>
            <a:lvl4pPr lvl="3" algn="ctr" rtl="0">
              <a:spcBef>
                <a:spcPts val="0"/>
              </a:spcBef>
              <a:spcAft>
                <a:spcPts val="0"/>
              </a:spcAft>
              <a:buClr>
                <a:srgbClr val="00274C"/>
              </a:buClr>
              <a:buSzPts val="4200"/>
              <a:buNone/>
              <a:defRPr sz="4200">
                <a:solidFill>
                  <a:srgbClr val="00274C"/>
                </a:solidFill>
              </a:defRPr>
            </a:lvl4pPr>
            <a:lvl5pPr lvl="4" algn="ctr" rtl="0">
              <a:spcBef>
                <a:spcPts val="0"/>
              </a:spcBef>
              <a:spcAft>
                <a:spcPts val="0"/>
              </a:spcAft>
              <a:buClr>
                <a:srgbClr val="00274C"/>
              </a:buClr>
              <a:buSzPts val="4200"/>
              <a:buNone/>
              <a:defRPr sz="4200">
                <a:solidFill>
                  <a:srgbClr val="00274C"/>
                </a:solidFill>
              </a:defRPr>
            </a:lvl5pPr>
            <a:lvl6pPr lvl="5" algn="ctr" rtl="0">
              <a:spcBef>
                <a:spcPts val="0"/>
              </a:spcBef>
              <a:spcAft>
                <a:spcPts val="0"/>
              </a:spcAft>
              <a:buClr>
                <a:srgbClr val="00274C"/>
              </a:buClr>
              <a:buSzPts val="4200"/>
              <a:buNone/>
              <a:defRPr sz="4200">
                <a:solidFill>
                  <a:srgbClr val="00274C"/>
                </a:solidFill>
              </a:defRPr>
            </a:lvl6pPr>
            <a:lvl7pPr lvl="6" algn="ctr" rtl="0">
              <a:spcBef>
                <a:spcPts val="0"/>
              </a:spcBef>
              <a:spcAft>
                <a:spcPts val="0"/>
              </a:spcAft>
              <a:buClr>
                <a:srgbClr val="00274C"/>
              </a:buClr>
              <a:buSzPts val="4200"/>
              <a:buNone/>
              <a:defRPr sz="4200">
                <a:solidFill>
                  <a:srgbClr val="00274C"/>
                </a:solidFill>
              </a:defRPr>
            </a:lvl7pPr>
            <a:lvl8pPr lvl="7" algn="ctr" rtl="0">
              <a:spcBef>
                <a:spcPts val="0"/>
              </a:spcBef>
              <a:spcAft>
                <a:spcPts val="0"/>
              </a:spcAft>
              <a:buClr>
                <a:srgbClr val="00274C"/>
              </a:buClr>
              <a:buSzPts val="4200"/>
              <a:buNone/>
              <a:defRPr sz="4200">
                <a:solidFill>
                  <a:srgbClr val="00274C"/>
                </a:solidFill>
              </a:defRPr>
            </a:lvl8pPr>
            <a:lvl9pPr lvl="8" algn="ctr" rtl="0">
              <a:spcBef>
                <a:spcPts val="0"/>
              </a:spcBef>
              <a:spcAft>
                <a:spcPts val="0"/>
              </a:spcAft>
              <a:buClr>
                <a:srgbClr val="00274C"/>
              </a:buClr>
              <a:buSzPts val="4200"/>
              <a:buNone/>
              <a:defRPr sz="4200">
                <a:solidFill>
                  <a:srgbClr val="00274C"/>
                </a:solidFill>
              </a:defRPr>
            </a:lvl9pPr>
          </a:lstStyle>
          <a:p>
            <a:endParaRPr/>
          </a:p>
        </p:txBody>
      </p:sp>
      <p:sp>
        <p:nvSpPr>
          <p:cNvPr id="251" name="Google Shape;251;p43"/>
          <p:cNvSpPr txBox="1">
            <a:spLocks noGrp="1"/>
          </p:cNvSpPr>
          <p:nvPr>
            <p:ph type="subTitle" idx="1"/>
          </p:nvPr>
        </p:nvSpPr>
        <p:spPr>
          <a:xfrm>
            <a:off x="439200" y="2104125"/>
            <a:ext cx="4045200" cy="1934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rgbClr val="00274C"/>
              </a:buClr>
              <a:buSzPts val="2100"/>
              <a:buNone/>
              <a:defRPr sz="2100">
                <a:solidFill>
                  <a:srgbClr val="00274C"/>
                </a:solidFill>
              </a:defRPr>
            </a:lvl1pPr>
            <a:lvl2pPr lvl="1" algn="ctr" rtl="0">
              <a:lnSpc>
                <a:spcPct val="100000"/>
              </a:lnSpc>
              <a:spcBef>
                <a:spcPts val="0"/>
              </a:spcBef>
              <a:spcAft>
                <a:spcPts val="0"/>
              </a:spcAft>
              <a:buClr>
                <a:srgbClr val="00274C"/>
              </a:buClr>
              <a:buSzPts val="2100"/>
              <a:buNone/>
              <a:defRPr sz="2100">
                <a:solidFill>
                  <a:srgbClr val="00274C"/>
                </a:solidFill>
              </a:defRPr>
            </a:lvl2pPr>
            <a:lvl3pPr lvl="2" algn="ctr" rtl="0">
              <a:lnSpc>
                <a:spcPct val="100000"/>
              </a:lnSpc>
              <a:spcBef>
                <a:spcPts val="0"/>
              </a:spcBef>
              <a:spcAft>
                <a:spcPts val="0"/>
              </a:spcAft>
              <a:buClr>
                <a:srgbClr val="00274C"/>
              </a:buClr>
              <a:buSzPts val="2100"/>
              <a:buNone/>
              <a:defRPr sz="2100">
                <a:solidFill>
                  <a:srgbClr val="00274C"/>
                </a:solidFill>
              </a:defRPr>
            </a:lvl3pPr>
            <a:lvl4pPr lvl="3" algn="ctr" rtl="0">
              <a:lnSpc>
                <a:spcPct val="100000"/>
              </a:lnSpc>
              <a:spcBef>
                <a:spcPts val="0"/>
              </a:spcBef>
              <a:spcAft>
                <a:spcPts val="0"/>
              </a:spcAft>
              <a:buClr>
                <a:srgbClr val="00274C"/>
              </a:buClr>
              <a:buSzPts val="2100"/>
              <a:buNone/>
              <a:defRPr sz="2100">
                <a:solidFill>
                  <a:srgbClr val="00274C"/>
                </a:solidFill>
              </a:defRPr>
            </a:lvl4pPr>
            <a:lvl5pPr lvl="4" algn="ctr" rtl="0">
              <a:lnSpc>
                <a:spcPct val="100000"/>
              </a:lnSpc>
              <a:spcBef>
                <a:spcPts val="0"/>
              </a:spcBef>
              <a:spcAft>
                <a:spcPts val="0"/>
              </a:spcAft>
              <a:buClr>
                <a:srgbClr val="00274C"/>
              </a:buClr>
              <a:buSzPts val="2100"/>
              <a:buNone/>
              <a:defRPr sz="2100">
                <a:solidFill>
                  <a:srgbClr val="00274C"/>
                </a:solidFill>
              </a:defRPr>
            </a:lvl5pPr>
            <a:lvl6pPr lvl="5" algn="ctr" rtl="0">
              <a:lnSpc>
                <a:spcPct val="100000"/>
              </a:lnSpc>
              <a:spcBef>
                <a:spcPts val="0"/>
              </a:spcBef>
              <a:spcAft>
                <a:spcPts val="0"/>
              </a:spcAft>
              <a:buClr>
                <a:srgbClr val="00274C"/>
              </a:buClr>
              <a:buSzPts val="2100"/>
              <a:buNone/>
              <a:defRPr sz="2100">
                <a:solidFill>
                  <a:srgbClr val="00274C"/>
                </a:solidFill>
              </a:defRPr>
            </a:lvl6pPr>
            <a:lvl7pPr lvl="6" algn="ctr" rtl="0">
              <a:lnSpc>
                <a:spcPct val="100000"/>
              </a:lnSpc>
              <a:spcBef>
                <a:spcPts val="0"/>
              </a:spcBef>
              <a:spcAft>
                <a:spcPts val="0"/>
              </a:spcAft>
              <a:buClr>
                <a:srgbClr val="00274C"/>
              </a:buClr>
              <a:buSzPts val="2100"/>
              <a:buNone/>
              <a:defRPr sz="2100">
                <a:solidFill>
                  <a:srgbClr val="00274C"/>
                </a:solidFill>
              </a:defRPr>
            </a:lvl7pPr>
            <a:lvl8pPr lvl="7" algn="ctr" rtl="0">
              <a:lnSpc>
                <a:spcPct val="100000"/>
              </a:lnSpc>
              <a:spcBef>
                <a:spcPts val="0"/>
              </a:spcBef>
              <a:spcAft>
                <a:spcPts val="0"/>
              </a:spcAft>
              <a:buClr>
                <a:srgbClr val="00274C"/>
              </a:buClr>
              <a:buSzPts val="2100"/>
              <a:buNone/>
              <a:defRPr sz="2100">
                <a:solidFill>
                  <a:srgbClr val="00274C"/>
                </a:solidFill>
              </a:defRPr>
            </a:lvl8pPr>
            <a:lvl9pPr lvl="8" algn="ctr" rtl="0">
              <a:lnSpc>
                <a:spcPct val="100000"/>
              </a:lnSpc>
              <a:spcBef>
                <a:spcPts val="0"/>
              </a:spcBef>
              <a:spcAft>
                <a:spcPts val="0"/>
              </a:spcAft>
              <a:buClr>
                <a:srgbClr val="00274C"/>
              </a:buClr>
              <a:buSzPts val="2100"/>
              <a:buNone/>
              <a:defRPr sz="2100">
                <a:solidFill>
                  <a:srgbClr val="00274C"/>
                </a:solidFill>
              </a:defRPr>
            </a:lvl9pPr>
          </a:lstStyle>
          <a:p>
            <a:endParaRPr/>
          </a:p>
        </p:txBody>
      </p:sp>
      <p:sp>
        <p:nvSpPr>
          <p:cNvPr id="252" name="Google Shape;252;p43"/>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53" name="Google Shape;253;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4"/>
        <p:cNvGrpSpPr/>
        <p:nvPr/>
      </p:nvGrpSpPr>
      <p:grpSpPr>
        <a:xfrm>
          <a:off x="0" y="0"/>
          <a:ext cx="0" cy="0"/>
          <a:chOff x="0" y="0"/>
          <a:chExt cx="0" cy="0"/>
        </a:xfrm>
      </p:grpSpPr>
      <p:sp>
        <p:nvSpPr>
          <p:cNvPr id="255" name="Google Shape;255;p44"/>
          <p:cNvSpPr txBox="1">
            <a:spLocks noGrp="1"/>
          </p:cNvSpPr>
          <p:nvPr>
            <p:ph type="body" idx="1"/>
          </p:nvPr>
        </p:nvSpPr>
        <p:spPr>
          <a:xfrm>
            <a:off x="742150" y="3586025"/>
            <a:ext cx="5998800" cy="605100"/>
          </a:xfrm>
          <a:prstGeom prst="rect">
            <a:avLst/>
          </a:prstGeom>
          <a:noFill/>
          <a:ln>
            <a:noFill/>
          </a:ln>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rgbClr val="00274C"/>
              </a:buClr>
              <a:buSzPts val="1400"/>
              <a:buNone/>
              <a:defRPr>
                <a:solidFill>
                  <a:srgbClr val="00274C"/>
                </a:solidFill>
              </a:defRPr>
            </a:lvl1pPr>
          </a:lstStyle>
          <a:p>
            <a:endParaRPr/>
          </a:p>
        </p:txBody>
      </p:sp>
      <p:sp>
        <p:nvSpPr>
          <p:cNvPr id="256" name="Google Shape;256;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57" name="Google Shape;257;p44"/>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8"/>
        <p:cNvGrpSpPr/>
        <p:nvPr/>
      </p:nvGrpSpPr>
      <p:grpSpPr>
        <a:xfrm>
          <a:off x="0" y="0"/>
          <a:ext cx="0" cy="0"/>
          <a:chOff x="0" y="0"/>
          <a:chExt cx="0" cy="0"/>
        </a:xfrm>
      </p:grpSpPr>
      <p:sp>
        <p:nvSpPr>
          <p:cNvPr id="259" name="Google Shape;259;p45"/>
          <p:cNvSpPr txBox="1">
            <a:spLocks noGrp="1"/>
          </p:cNvSpPr>
          <p:nvPr>
            <p:ph type="title" hasCustomPrompt="1"/>
          </p:nvPr>
        </p:nvSpPr>
        <p:spPr>
          <a:xfrm>
            <a:off x="311700" y="0"/>
            <a:ext cx="8520600" cy="18273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00274C"/>
              </a:buClr>
              <a:buSzPts val="12000"/>
              <a:buNone/>
              <a:defRPr sz="12000">
                <a:solidFill>
                  <a:srgbClr val="00274C"/>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0" name="Google Shape;260;p45"/>
          <p:cNvSpPr txBox="1">
            <a:spLocks noGrp="1"/>
          </p:cNvSpPr>
          <p:nvPr>
            <p:ph type="body" idx="1"/>
          </p:nvPr>
        </p:nvSpPr>
        <p:spPr>
          <a:xfrm>
            <a:off x="311700" y="1827300"/>
            <a:ext cx="8520600" cy="2129100"/>
          </a:xfrm>
          <a:prstGeom prst="rect">
            <a:avLst/>
          </a:prstGeom>
          <a:noFill/>
          <a:ln>
            <a:noFill/>
          </a:ln>
        </p:spPr>
        <p:txBody>
          <a:bodyPr spcFirstLastPara="1" wrap="square" lIns="91425" tIns="91425" rIns="91425" bIns="91425" anchor="ctr" anchorCtr="0">
            <a:noAutofit/>
          </a:bodyPr>
          <a:lstStyle>
            <a:lvl1pPr marL="457200" lvl="0" indent="-317500" algn="ctr" rtl="0">
              <a:spcBef>
                <a:spcPts val="0"/>
              </a:spcBef>
              <a:spcAft>
                <a:spcPts val="0"/>
              </a:spcAft>
              <a:buClr>
                <a:srgbClr val="00274C"/>
              </a:buClr>
              <a:buSzPts val="1400"/>
              <a:buChar char="●"/>
              <a:defRPr>
                <a:solidFill>
                  <a:srgbClr val="00274C"/>
                </a:solidFill>
              </a:defRPr>
            </a:lvl1pPr>
            <a:lvl2pPr marL="914400" lvl="1" indent="-317500" algn="ctr" rtl="0">
              <a:spcBef>
                <a:spcPts val="0"/>
              </a:spcBef>
              <a:spcAft>
                <a:spcPts val="0"/>
              </a:spcAft>
              <a:buClr>
                <a:srgbClr val="00274C"/>
              </a:buClr>
              <a:buSzPts val="1400"/>
              <a:buChar char="○"/>
              <a:defRPr>
                <a:solidFill>
                  <a:srgbClr val="00274C"/>
                </a:solidFill>
              </a:defRPr>
            </a:lvl2pPr>
            <a:lvl3pPr marL="1371600" lvl="2" indent="-317500" algn="ctr" rtl="0">
              <a:spcBef>
                <a:spcPts val="0"/>
              </a:spcBef>
              <a:spcAft>
                <a:spcPts val="0"/>
              </a:spcAft>
              <a:buClr>
                <a:srgbClr val="00274C"/>
              </a:buClr>
              <a:buSzPts val="1400"/>
              <a:buChar char="■"/>
              <a:defRPr>
                <a:solidFill>
                  <a:srgbClr val="00274C"/>
                </a:solidFill>
              </a:defRPr>
            </a:lvl3pPr>
            <a:lvl4pPr marL="1828800" lvl="3" indent="-317500" algn="ctr" rtl="0">
              <a:spcBef>
                <a:spcPts val="0"/>
              </a:spcBef>
              <a:spcAft>
                <a:spcPts val="0"/>
              </a:spcAft>
              <a:buClr>
                <a:srgbClr val="00274C"/>
              </a:buClr>
              <a:buSzPts val="1400"/>
              <a:buChar char="●"/>
              <a:defRPr>
                <a:solidFill>
                  <a:srgbClr val="00274C"/>
                </a:solidFill>
              </a:defRPr>
            </a:lvl4pPr>
            <a:lvl5pPr marL="2286000" lvl="4" indent="-317500" algn="ctr" rtl="0">
              <a:spcBef>
                <a:spcPts val="0"/>
              </a:spcBef>
              <a:spcAft>
                <a:spcPts val="0"/>
              </a:spcAft>
              <a:buClr>
                <a:srgbClr val="00274C"/>
              </a:buClr>
              <a:buSzPts val="1400"/>
              <a:buChar char="○"/>
              <a:defRPr>
                <a:solidFill>
                  <a:srgbClr val="00274C"/>
                </a:solidFill>
              </a:defRPr>
            </a:lvl5pPr>
            <a:lvl6pPr marL="2743200" lvl="5" indent="-317500" algn="ctr" rtl="0">
              <a:spcBef>
                <a:spcPts val="0"/>
              </a:spcBef>
              <a:spcAft>
                <a:spcPts val="0"/>
              </a:spcAft>
              <a:buClr>
                <a:srgbClr val="00274C"/>
              </a:buClr>
              <a:buSzPts val="1400"/>
              <a:buChar char="■"/>
              <a:defRPr>
                <a:solidFill>
                  <a:srgbClr val="00274C"/>
                </a:solidFill>
              </a:defRPr>
            </a:lvl6pPr>
            <a:lvl7pPr marL="3200400" lvl="6" indent="-317500" algn="ctr" rtl="0">
              <a:spcBef>
                <a:spcPts val="0"/>
              </a:spcBef>
              <a:spcAft>
                <a:spcPts val="0"/>
              </a:spcAft>
              <a:buClr>
                <a:srgbClr val="00274C"/>
              </a:buClr>
              <a:buSzPts val="1400"/>
              <a:buChar char="●"/>
              <a:defRPr>
                <a:solidFill>
                  <a:srgbClr val="00274C"/>
                </a:solidFill>
              </a:defRPr>
            </a:lvl7pPr>
            <a:lvl8pPr marL="3657600" lvl="7" indent="-317500" algn="ctr" rtl="0">
              <a:spcBef>
                <a:spcPts val="0"/>
              </a:spcBef>
              <a:spcAft>
                <a:spcPts val="0"/>
              </a:spcAft>
              <a:buClr>
                <a:srgbClr val="00274C"/>
              </a:buClr>
              <a:buSzPts val="1400"/>
              <a:buChar char="○"/>
              <a:defRPr>
                <a:solidFill>
                  <a:srgbClr val="00274C"/>
                </a:solidFill>
              </a:defRPr>
            </a:lvl8pPr>
            <a:lvl9pPr marL="4114800" lvl="8" indent="-317500" algn="ctr" rtl="0">
              <a:spcBef>
                <a:spcPts val="0"/>
              </a:spcBef>
              <a:spcAft>
                <a:spcPts val="0"/>
              </a:spcAft>
              <a:buClr>
                <a:srgbClr val="00274C"/>
              </a:buClr>
              <a:buSzPts val="1400"/>
              <a:buChar char="■"/>
              <a:defRPr>
                <a:solidFill>
                  <a:srgbClr val="00274C"/>
                </a:solidFill>
              </a:defRPr>
            </a:lvl9pPr>
          </a:lstStyle>
          <a:p>
            <a:endParaRPr/>
          </a:p>
        </p:txBody>
      </p:sp>
      <p:sp>
        <p:nvSpPr>
          <p:cNvPr id="261" name="Google Shape;26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62" name="Google Shape;262;p45"/>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3"/>
        <p:cNvGrpSpPr/>
        <p:nvPr/>
      </p:nvGrpSpPr>
      <p:grpSpPr>
        <a:xfrm>
          <a:off x="0" y="0"/>
          <a:ext cx="0" cy="0"/>
          <a:chOff x="0" y="0"/>
          <a:chExt cx="0" cy="0"/>
        </a:xfrm>
      </p:grpSpPr>
      <p:sp>
        <p:nvSpPr>
          <p:cNvPr id="264" name="Google Shape;264;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265" name="Google Shape;265;p46"/>
          <p:cNvPicPr preferRelativeResize="0"/>
          <p:nvPr/>
        </p:nvPicPr>
        <p:blipFill rotWithShape="1">
          <a:blip r:embed="rId2">
            <a:alphaModFix/>
          </a:blip>
          <a:srcRect/>
          <a:stretch/>
        </p:blipFill>
        <p:spPr>
          <a:xfrm>
            <a:off x="6381470" y="4746350"/>
            <a:ext cx="2303006" cy="2273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Intro slide 1 speaker" type="title">
  <p:cSld name="TITLE">
    <p:spTree>
      <p:nvGrpSpPr>
        <p:cNvPr id="1" name="Shape 269"/>
        <p:cNvGrpSpPr/>
        <p:nvPr/>
      </p:nvGrpSpPr>
      <p:grpSpPr>
        <a:xfrm>
          <a:off x="0" y="0"/>
          <a:ext cx="0" cy="0"/>
          <a:chOff x="0" y="0"/>
          <a:chExt cx="0" cy="0"/>
        </a:xfrm>
      </p:grpSpPr>
      <p:sp>
        <p:nvSpPr>
          <p:cNvPr id="270" name="Google Shape;270;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271" name="Google Shape;271;p48"/>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272" name="Google Shape;272;p48"/>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cxnSp>
        <p:nvCxnSpPr>
          <p:cNvPr id="273" name="Google Shape;273;p48"/>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274" name="Google Shape;274;p48"/>
          <p:cNvSpPr txBox="1">
            <a:spLocks noGrp="1"/>
          </p:cNvSpPr>
          <p:nvPr>
            <p:ph type="title"/>
          </p:nvPr>
        </p:nvSpPr>
        <p:spPr>
          <a:xfrm>
            <a:off x="820200" y="1218900"/>
            <a:ext cx="4511400" cy="9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5200"/>
              <a:buNone/>
              <a:defRPr sz="52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5" name="Google Shape;275;p48"/>
          <p:cNvSpPr txBox="1">
            <a:spLocks noGrp="1"/>
          </p:cNvSpPr>
          <p:nvPr>
            <p:ph type="subTitle" idx="1"/>
          </p:nvPr>
        </p:nvSpPr>
        <p:spPr>
          <a:xfrm>
            <a:off x="820188" y="2346075"/>
            <a:ext cx="4260900" cy="193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Roboto"/>
              <a:buNone/>
              <a:defRPr sz="2400">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76" name="Google Shape;276;p48"/>
          <p:cNvSpPr txBox="1">
            <a:spLocks noGrp="1"/>
          </p:cNvSpPr>
          <p:nvPr>
            <p:ph type="body" idx="2"/>
          </p:nvPr>
        </p:nvSpPr>
        <p:spPr>
          <a:xfrm>
            <a:off x="886703" y="3972450"/>
            <a:ext cx="7393800" cy="486300"/>
          </a:xfrm>
          <a:prstGeom prst="rect">
            <a:avLst/>
          </a:prstGeom>
          <a:noFill/>
          <a:ln>
            <a:noFill/>
          </a:ln>
        </p:spPr>
        <p:txBody>
          <a:bodyPr spcFirstLastPara="1" wrap="square" lIns="91425" tIns="91425" rIns="91425" bIns="91425" anchor="ctr" anchorCtr="0">
            <a:noAutofit/>
          </a:bodyPr>
          <a:lstStyle>
            <a:lvl1pPr marL="457200" lvl="0" indent="-285750" algn="r" rtl="0">
              <a:spcBef>
                <a:spcPts val="0"/>
              </a:spcBef>
              <a:spcAft>
                <a:spcPts val="0"/>
              </a:spcAft>
              <a:buClr>
                <a:schemeClr val="dk1"/>
              </a:buClr>
              <a:buSzPts val="900"/>
              <a:buChar char="●"/>
              <a:defRPr sz="900">
                <a:solidFill>
                  <a:schemeClr val="dk1"/>
                </a:solidFill>
              </a:defRPr>
            </a:lvl1pPr>
            <a:lvl2pPr marL="914400" lvl="1" indent="-285750" algn="r" rtl="0">
              <a:spcBef>
                <a:spcPts val="0"/>
              </a:spcBef>
              <a:spcAft>
                <a:spcPts val="0"/>
              </a:spcAft>
              <a:buClr>
                <a:schemeClr val="dk1"/>
              </a:buClr>
              <a:buSzPts val="900"/>
              <a:buChar char="○"/>
              <a:defRPr sz="900">
                <a:solidFill>
                  <a:schemeClr val="dk1"/>
                </a:solidFill>
              </a:defRPr>
            </a:lvl2pPr>
            <a:lvl3pPr marL="1371600" lvl="2" indent="-285750" algn="r" rtl="0">
              <a:spcBef>
                <a:spcPts val="0"/>
              </a:spcBef>
              <a:spcAft>
                <a:spcPts val="0"/>
              </a:spcAft>
              <a:buClr>
                <a:schemeClr val="dk1"/>
              </a:buClr>
              <a:buSzPts val="900"/>
              <a:buChar char="■"/>
              <a:defRPr sz="900">
                <a:solidFill>
                  <a:schemeClr val="dk1"/>
                </a:solidFill>
              </a:defRPr>
            </a:lvl3pPr>
            <a:lvl4pPr marL="1828800" lvl="3" indent="-285750" algn="r" rtl="0">
              <a:spcBef>
                <a:spcPts val="0"/>
              </a:spcBef>
              <a:spcAft>
                <a:spcPts val="0"/>
              </a:spcAft>
              <a:buClr>
                <a:schemeClr val="dk1"/>
              </a:buClr>
              <a:buSzPts val="900"/>
              <a:buChar char="●"/>
              <a:defRPr sz="900">
                <a:solidFill>
                  <a:schemeClr val="dk1"/>
                </a:solidFill>
              </a:defRPr>
            </a:lvl4pPr>
            <a:lvl5pPr marL="2286000" lvl="4" indent="-285750" algn="r" rtl="0">
              <a:spcBef>
                <a:spcPts val="0"/>
              </a:spcBef>
              <a:spcAft>
                <a:spcPts val="0"/>
              </a:spcAft>
              <a:buClr>
                <a:schemeClr val="dk1"/>
              </a:buClr>
              <a:buSzPts val="900"/>
              <a:buChar char="○"/>
              <a:defRPr sz="900">
                <a:solidFill>
                  <a:schemeClr val="dk1"/>
                </a:solidFill>
              </a:defRPr>
            </a:lvl5pPr>
            <a:lvl6pPr marL="2743200" lvl="5" indent="-285750" algn="r" rtl="0">
              <a:spcBef>
                <a:spcPts val="0"/>
              </a:spcBef>
              <a:spcAft>
                <a:spcPts val="0"/>
              </a:spcAft>
              <a:buClr>
                <a:schemeClr val="dk1"/>
              </a:buClr>
              <a:buSzPts val="900"/>
              <a:buChar char="■"/>
              <a:defRPr sz="900">
                <a:solidFill>
                  <a:schemeClr val="dk1"/>
                </a:solidFill>
              </a:defRPr>
            </a:lvl6pPr>
            <a:lvl7pPr marL="3200400" lvl="6" indent="-285750" algn="r" rtl="0">
              <a:spcBef>
                <a:spcPts val="0"/>
              </a:spcBef>
              <a:spcAft>
                <a:spcPts val="0"/>
              </a:spcAft>
              <a:buClr>
                <a:schemeClr val="dk1"/>
              </a:buClr>
              <a:buSzPts val="900"/>
              <a:buChar char="●"/>
              <a:defRPr sz="900">
                <a:solidFill>
                  <a:schemeClr val="dk1"/>
                </a:solidFill>
              </a:defRPr>
            </a:lvl7pPr>
            <a:lvl8pPr marL="3657600" lvl="7" indent="-285750" algn="r" rtl="0">
              <a:spcBef>
                <a:spcPts val="0"/>
              </a:spcBef>
              <a:spcAft>
                <a:spcPts val="0"/>
              </a:spcAft>
              <a:buClr>
                <a:schemeClr val="dk1"/>
              </a:buClr>
              <a:buSzPts val="900"/>
              <a:buChar char="○"/>
              <a:defRPr sz="900">
                <a:solidFill>
                  <a:schemeClr val="dk1"/>
                </a:solidFill>
              </a:defRPr>
            </a:lvl8pPr>
            <a:lvl9pPr marL="4114800" lvl="8" indent="-285750" algn="r" rtl="0">
              <a:spcBef>
                <a:spcPts val="0"/>
              </a:spcBef>
              <a:spcAft>
                <a:spcPts val="0"/>
              </a:spcAft>
              <a:buClr>
                <a:schemeClr val="dk1"/>
              </a:buClr>
              <a:buSzPts val="900"/>
              <a:buChar char="■"/>
              <a:defRPr sz="900">
                <a:solidFill>
                  <a:schemeClr val="dk1"/>
                </a:solidFill>
              </a:defRPr>
            </a:lvl9pPr>
          </a:lstStyle>
          <a:p>
            <a:endParaRPr/>
          </a:p>
        </p:txBody>
      </p:sp>
      <p:sp>
        <p:nvSpPr>
          <p:cNvPr id="277" name="Google Shape;277;p48"/>
          <p:cNvSpPr>
            <a:spLocks noGrp="1"/>
          </p:cNvSpPr>
          <p:nvPr>
            <p:ph type="pic" idx="3"/>
          </p:nvPr>
        </p:nvSpPr>
        <p:spPr>
          <a:xfrm>
            <a:off x="5314350" y="840700"/>
            <a:ext cx="2740200" cy="3034800"/>
          </a:xfrm>
          <a:prstGeom prst="rect">
            <a:avLst/>
          </a:prstGeom>
          <a:noFill/>
          <a:ln>
            <a:noFill/>
          </a:ln>
        </p:spPr>
      </p:sp>
      <p:cxnSp>
        <p:nvCxnSpPr>
          <p:cNvPr id="278" name="Google Shape;278;p48"/>
          <p:cNvCxnSpPr/>
          <p:nvPr/>
        </p:nvCxnSpPr>
        <p:spPr>
          <a:xfrm rot="10800000" flipH="1">
            <a:off x="4229500" y="511975"/>
            <a:ext cx="4058400" cy="22200"/>
          </a:xfrm>
          <a:prstGeom prst="straightConnector1">
            <a:avLst/>
          </a:prstGeom>
          <a:noFill/>
          <a:ln w="9525" cap="flat" cmpd="sng">
            <a:solidFill>
              <a:srgbClr val="F1C232"/>
            </a:solidFill>
            <a:prstDash val="solid"/>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Intro slide 2 speakers">
  <p:cSld name="TITLE_2">
    <p:spTree>
      <p:nvGrpSpPr>
        <p:cNvPr id="1" name="Shape 279"/>
        <p:cNvGrpSpPr/>
        <p:nvPr/>
      </p:nvGrpSpPr>
      <p:grpSpPr>
        <a:xfrm>
          <a:off x="0" y="0"/>
          <a:ext cx="0" cy="0"/>
          <a:chOff x="0" y="0"/>
          <a:chExt cx="0" cy="0"/>
        </a:xfrm>
      </p:grpSpPr>
      <p:sp>
        <p:nvSpPr>
          <p:cNvPr id="280" name="Google Shape;280;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281" name="Google Shape;281;p49"/>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282" name="Google Shape;282;p49"/>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cxnSp>
        <p:nvCxnSpPr>
          <p:cNvPr id="283" name="Google Shape;283;p49"/>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284" name="Google Shape;284;p49"/>
          <p:cNvSpPr txBox="1">
            <a:spLocks noGrp="1"/>
          </p:cNvSpPr>
          <p:nvPr>
            <p:ph type="title"/>
          </p:nvPr>
        </p:nvSpPr>
        <p:spPr>
          <a:xfrm>
            <a:off x="820200" y="1218900"/>
            <a:ext cx="3109200" cy="9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5200"/>
              <a:buNone/>
              <a:defRPr sz="52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5" name="Google Shape;285;p49"/>
          <p:cNvSpPr txBox="1">
            <a:spLocks noGrp="1"/>
          </p:cNvSpPr>
          <p:nvPr>
            <p:ph type="subTitle" idx="1"/>
          </p:nvPr>
        </p:nvSpPr>
        <p:spPr>
          <a:xfrm>
            <a:off x="820197" y="2346075"/>
            <a:ext cx="3165600" cy="1934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Roboto"/>
              <a:buNone/>
              <a:defRPr sz="2400">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6" name="Google Shape;286;p49"/>
          <p:cNvSpPr txBox="1">
            <a:spLocks noGrp="1"/>
          </p:cNvSpPr>
          <p:nvPr>
            <p:ph type="body" idx="2"/>
          </p:nvPr>
        </p:nvSpPr>
        <p:spPr>
          <a:xfrm>
            <a:off x="886703" y="3972450"/>
            <a:ext cx="7393800" cy="486300"/>
          </a:xfrm>
          <a:prstGeom prst="rect">
            <a:avLst/>
          </a:prstGeom>
          <a:noFill/>
          <a:ln>
            <a:noFill/>
          </a:ln>
        </p:spPr>
        <p:txBody>
          <a:bodyPr spcFirstLastPara="1" wrap="square" lIns="91425" tIns="91425" rIns="91425" bIns="91425" anchor="ctr" anchorCtr="0">
            <a:noAutofit/>
          </a:bodyPr>
          <a:lstStyle>
            <a:lvl1pPr marL="457200" lvl="0" indent="-285750" algn="r" rtl="0">
              <a:spcBef>
                <a:spcPts val="0"/>
              </a:spcBef>
              <a:spcAft>
                <a:spcPts val="0"/>
              </a:spcAft>
              <a:buClr>
                <a:schemeClr val="dk1"/>
              </a:buClr>
              <a:buSzPts val="900"/>
              <a:buChar char="●"/>
              <a:defRPr sz="900">
                <a:solidFill>
                  <a:schemeClr val="dk1"/>
                </a:solidFill>
              </a:defRPr>
            </a:lvl1pPr>
            <a:lvl2pPr marL="914400" lvl="1" indent="-285750" algn="r" rtl="0">
              <a:spcBef>
                <a:spcPts val="0"/>
              </a:spcBef>
              <a:spcAft>
                <a:spcPts val="0"/>
              </a:spcAft>
              <a:buClr>
                <a:schemeClr val="dk1"/>
              </a:buClr>
              <a:buSzPts val="900"/>
              <a:buChar char="○"/>
              <a:defRPr sz="900">
                <a:solidFill>
                  <a:schemeClr val="dk1"/>
                </a:solidFill>
              </a:defRPr>
            </a:lvl2pPr>
            <a:lvl3pPr marL="1371600" lvl="2" indent="-285750" algn="r" rtl="0">
              <a:spcBef>
                <a:spcPts val="0"/>
              </a:spcBef>
              <a:spcAft>
                <a:spcPts val="0"/>
              </a:spcAft>
              <a:buClr>
                <a:schemeClr val="dk1"/>
              </a:buClr>
              <a:buSzPts val="900"/>
              <a:buChar char="■"/>
              <a:defRPr sz="900">
                <a:solidFill>
                  <a:schemeClr val="dk1"/>
                </a:solidFill>
              </a:defRPr>
            </a:lvl3pPr>
            <a:lvl4pPr marL="1828800" lvl="3" indent="-285750" algn="r" rtl="0">
              <a:spcBef>
                <a:spcPts val="0"/>
              </a:spcBef>
              <a:spcAft>
                <a:spcPts val="0"/>
              </a:spcAft>
              <a:buClr>
                <a:schemeClr val="dk1"/>
              </a:buClr>
              <a:buSzPts val="900"/>
              <a:buChar char="●"/>
              <a:defRPr sz="900">
                <a:solidFill>
                  <a:schemeClr val="dk1"/>
                </a:solidFill>
              </a:defRPr>
            </a:lvl4pPr>
            <a:lvl5pPr marL="2286000" lvl="4" indent="-285750" algn="r" rtl="0">
              <a:spcBef>
                <a:spcPts val="0"/>
              </a:spcBef>
              <a:spcAft>
                <a:spcPts val="0"/>
              </a:spcAft>
              <a:buClr>
                <a:schemeClr val="dk1"/>
              </a:buClr>
              <a:buSzPts val="900"/>
              <a:buChar char="○"/>
              <a:defRPr sz="900">
                <a:solidFill>
                  <a:schemeClr val="dk1"/>
                </a:solidFill>
              </a:defRPr>
            </a:lvl5pPr>
            <a:lvl6pPr marL="2743200" lvl="5" indent="-285750" algn="r" rtl="0">
              <a:spcBef>
                <a:spcPts val="0"/>
              </a:spcBef>
              <a:spcAft>
                <a:spcPts val="0"/>
              </a:spcAft>
              <a:buClr>
                <a:schemeClr val="dk1"/>
              </a:buClr>
              <a:buSzPts val="900"/>
              <a:buChar char="■"/>
              <a:defRPr sz="900">
                <a:solidFill>
                  <a:schemeClr val="dk1"/>
                </a:solidFill>
              </a:defRPr>
            </a:lvl6pPr>
            <a:lvl7pPr marL="3200400" lvl="6" indent="-285750" algn="r" rtl="0">
              <a:spcBef>
                <a:spcPts val="0"/>
              </a:spcBef>
              <a:spcAft>
                <a:spcPts val="0"/>
              </a:spcAft>
              <a:buClr>
                <a:schemeClr val="dk1"/>
              </a:buClr>
              <a:buSzPts val="900"/>
              <a:buChar char="●"/>
              <a:defRPr sz="900">
                <a:solidFill>
                  <a:schemeClr val="dk1"/>
                </a:solidFill>
              </a:defRPr>
            </a:lvl7pPr>
            <a:lvl8pPr marL="3657600" lvl="7" indent="-285750" algn="r" rtl="0">
              <a:spcBef>
                <a:spcPts val="0"/>
              </a:spcBef>
              <a:spcAft>
                <a:spcPts val="0"/>
              </a:spcAft>
              <a:buClr>
                <a:schemeClr val="dk1"/>
              </a:buClr>
              <a:buSzPts val="900"/>
              <a:buChar char="○"/>
              <a:defRPr sz="900">
                <a:solidFill>
                  <a:schemeClr val="dk1"/>
                </a:solidFill>
              </a:defRPr>
            </a:lvl8pPr>
            <a:lvl9pPr marL="4114800" lvl="8" indent="-285750" algn="r" rtl="0">
              <a:spcBef>
                <a:spcPts val="0"/>
              </a:spcBef>
              <a:spcAft>
                <a:spcPts val="0"/>
              </a:spcAft>
              <a:buClr>
                <a:schemeClr val="dk1"/>
              </a:buClr>
              <a:buSzPts val="900"/>
              <a:buChar char="■"/>
              <a:defRPr sz="900">
                <a:solidFill>
                  <a:schemeClr val="dk1"/>
                </a:solidFill>
              </a:defRPr>
            </a:lvl9pPr>
          </a:lstStyle>
          <a:p>
            <a:endParaRPr/>
          </a:p>
        </p:txBody>
      </p:sp>
      <p:sp>
        <p:nvSpPr>
          <p:cNvPr id="287" name="Google Shape;287;p49"/>
          <p:cNvSpPr txBox="1">
            <a:spLocks noGrp="1"/>
          </p:cNvSpPr>
          <p:nvPr>
            <p:ph type="subTitle" idx="3"/>
          </p:nvPr>
        </p:nvSpPr>
        <p:spPr>
          <a:xfrm>
            <a:off x="4110425" y="2489875"/>
            <a:ext cx="1286700" cy="125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a:buNone/>
              <a:defRPr>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8" name="Google Shape;288;p49"/>
          <p:cNvSpPr txBox="1">
            <a:spLocks noGrp="1"/>
          </p:cNvSpPr>
          <p:nvPr>
            <p:ph type="subTitle" idx="4"/>
          </p:nvPr>
        </p:nvSpPr>
        <p:spPr>
          <a:xfrm>
            <a:off x="5673725" y="2489875"/>
            <a:ext cx="1286700" cy="1256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a:buNone/>
              <a:defRPr>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9" name="Google Shape;289;p49"/>
          <p:cNvSpPr>
            <a:spLocks noGrp="1"/>
          </p:cNvSpPr>
          <p:nvPr>
            <p:ph type="pic" idx="5"/>
          </p:nvPr>
        </p:nvSpPr>
        <p:spPr>
          <a:xfrm>
            <a:off x="4111400" y="941200"/>
            <a:ext cx="1286700" cy="1425000"/>
          </a:xfrm>
          <a:prstGeom prst="rect">
            <a:avLst/>
          </a:prstGeom>
          <a:noFill/>
          <a:ln>
            <a:noFill/>
          </a:ln>
        </p:spPr>
      </p:sp>
      <p:sp>
        <p:nvSpPr>
          <p:cNvPr id="290" name="Google Shape;290;p49"/>
          <p:cNvSpPr>
            <a:spLocks noGrp="1"/>
          </p:cNvSpPr>
          <p:nvPr>
            <p:ph type="pic" idx="6"/>
          </p:nvPr>
        </p:nvSpPr>
        <p:spPr>
          <a:xfrm>
            <a:off x="5661375" y="941200"/>
            <a:ext cx="1286700" cy="1425000"/>
          </a:xfrm>
          <a:prstGeom prst="rect">
            <a:avLst/>
          </a:prstGeom>
          <a:noFill/>
          <a:ln>
            <a:noFill/>
          </a:ln>
        </p:spPr>
      </p:sp>
      <p:cxnSp>
        <p:nvCxnSpPr>
          <p:cNvPr id="291" name="Google Shape;291;p49"/>
          <p:cNvCxnSpPr/>
          <p:nvPr/>
        </p:nvCxnSpPr>
        <p:spPr>
          <a:xfrm rot="10800000" flipH="1">
            <a:off x="4229500" y="511975"/>
            <a:ext cx="4058400" cy="22200"/>
          </a:xfrm>
          <a:prstGeom prst="straightConnector1">
            <a:avLst/>
          </a:prstGeom>
          <a:noFill/>
          <a:ln w="9525" cap="flat" cmpd="sng">
            <a:solidFill>
              <a:srgbClr val="F1C232"/>
            </a:solidFill>
            <a:prstDash val="solid"/>
            <a:round/>
            <a:headEnd type="none" w="med" len="med"/>
            <a:tailEnd type="none" w="med" len="med"/>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ransition Headline Slide" type="secHead">
  <p:cSld name="SECTION_HEADER">
    <p:spTree>
      <p:nvGrpSpPr>
        <p:cNvPr id="1" name="Shape 292"/>
        <p:cNvGrpSpPr/>
        <p:nvPr/>
      </p:nvGrpSpPr>
      <p:grpSpPr>
        <a:xfrm>
          <a:off x="0" y="0"/>
          <a:ext cx="0" cy="0"/>
          <a:chOff x="0" y="0"/>
          <a:chExt cx="0" cy="0"/>
        </a:xfrm>
      </p:grpSpPr>
      <p:sp>
        <p:nvSpPr>
          <p:cNvPr id="293" name="Google Shape;29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294" name="Google Shape;294;p50"/>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295" name="Google Shape;295;p50"/>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cxnSp>
        <p:nvCxnSpPr>
          <p:cNvPr id="296" name="Google Shape;296;p50"/>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297" name="Google Shape;297;p50"/>
          <p:cNvSpPr txBox="1">
            <a:spLocks noGrp="1"/>
          </p:cNvSpPr>
          <p:nvPr>
            <p:ph type="title"/>
          </p:nvPr>
        </p:nvSpPr>
        <p:spPr>
          <a:xfrm>
            <a:off x="913150" y="1867300"/>
            <a:ext cx="7224300" cy="869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None/>
              <a:defRPr sz="35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8" name="Google Shape;298;p50"/>
          <p:cNvSpPr txBox="1">
            <a:spLocks noGrp="1"/>
          </p:cNvSpPr>
          <p:nvPr>
            <p:ph type="subTitle" idx="1"/>
          </p:nvPr>
        </p:nvSpPr>
        <p:spPr>
          <a:xfrm>
            <a:off x="896400" y="2660500"/>
            <a:ext cx="7241100" cy="658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F1C232"/>
              </a:buClr>
              <a:buSzPts val="2400"/>
              <a:buFont typeface="Roboto"/>
              <a:buNone/>
              <a:defRPr sz="2400" b="1">
                <a:solidFill>
                  <a:srgbClr val="F1C232"/>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299" name="Google Shape;299;p50"/>
          <p:cNvCxnSpPr/>
          <p:nvPr/>
        </p:nvCxnSpPr>
        <p:spPr>
          <a:xfrm rot="10800000" flipH="1">
            <a:off x="4229500" y="511975"/>
            <a:ext cx="4058400" cy="22200"/>
          </a:xfrm>
          <a:prstGeom prst="straightConnector1">
            <a:avLst/>
          </a:prstGeom>
          <a:noFill/>
          <a:ln w="9525" cap="flat" cmpd="sng">
            <a:solidFill>
              <a:srgbClr val="F1C232"/>
            </a:solidFill>
            <a:prstDash val="solid"/>
            <a:round/>
            <a:headEnd type="none" w="med" len="med"/>
            <a:tailEnd type="none" w="med" len="med"/>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xt Slide" type="tx">
  <p:cSld name="TITLE_AND_BODY">
    <p:spTree>
      <p:nvGrpSpPr>
        <p:cNvPr id="1" name="Shape 300"/>
        <p:cNvGrpSpPr/>
        <p:nvPr/>
      </p:nvGrpSpPr>
      <p:grpSpPr>
        <a:xfrm>
          <a:off x="0" y="0"/>
          <a:ext cx="0" cy="0"/>
          <a:chOff x="0" y="0"/>
          <a:chExt cx="0" cy="0"/>
        </a:xfrm>
      </p:grpSpPr>
      <p:sp>
        <p:nvSpPr>
          <p:cNvPr id="301" name="Google Shape;301;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51"/>
          <p:cNvSpPr/>
          <p:nvPr/>
        </p:nvSpPr>
        <p:spPr>
          <a:xfrm>
            <a:off x="75" y="907975"/>
            <a:ext cx="9144000" cy="4235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1"/>
          <p:cNvSpPr txBox="1">
            <a:spLocks noGrp="1"/>
          </p:cNvSpPr>
          <p:nvPr>
            <p:ph type="title"/>
          </p:nvPr>
        </p:nvSpPr>
        <p:spPr>
          <a:xfrm>
            <a:off x="913150" y="1079325"/>
            <a:ext cx="7224300" cy="648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3400"/>
              <a:buNone/>
              <a:defRPr sz="3400" b="1">
                <a:solidFill>
                  <a:srgbClr val="21212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4" name="Google Shape;304;p51"/>
          <p:cNvSpPr txBox="1">
            <a:spLocks noGrp="1"/>
          </p:cNvSpPr>
          <p:nvPr>
            <p:ph type="subTitle" idx="1"/>
          </p:nvPr>
        </p:nvSpPr>
        <p:spPr>
          <a:xfrm>
            <a:off x="913154" y="1905950"/>
            <a:ext cx="7410300" cy="2883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2400"/>
              <a:buFont typeface="Roboto"/>
              <a:buNone/>
              <a:defRPr sz="2400">
                <a:solidFill>
                  <a:srgbClr val="21212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Column text slide">
  <p:cSld name="TITLE_AND_TWO_COLUMNS_1">
    <p:spTree>
      <p:nvGrpSpPr>
        <p:cNvPr id="1" name="Shape 305"/>
        <p:cNvGrpSpPr/>
        <p:nvPr/>
      </p:nvGrpSpPr>
      <p:grpSpPr>
        <a:xfrm>
          <a:off x="0" y="0"/>
          <a:ext cx="0" cy="0"/>
          <a:chOff x="0" y="0"/>
          <a:chExt cx="0" cy="0"/>
        </a:xfrm>
      </p:grpSpPr>
      <p:cxnSp>
        <p:nvCxnSpPr>
          <p:cNvPr id="306" name="Google Shape;306;p52"/>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307" name="Google Shape;307;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8" name="Google Shape;308;p52"/>
          <p:cNvSpPr/>
          <p:nvPr/>
        </p:nvSpPr>
        <p:spPr>
          <a:xfrm>
            <a:off x="75" y="907975"/>
            <a:ext cx="9144000" cy="4235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2"/>
          <p:cNvSpPr txBox="1">
            <a:spLocks noGrp="1"/>
          </p:cNvSpPr>
          <p:nvPr>
            <p:ph type="body" idx="1"/>
          </p:nvPr>
        </p:nvSpPr>
        <p:spPr>
          <a:xfrm>
            <a:off x="387900" y="1489825"/>
            <a:ext cx="3999900" cy="3078900"/>
          </a:xfrm>
          <a:prstGeom prst="rect">
            <a:avLst/>
          </a:prstGeom>
          <a:noFill/>
          <a:ln>
            <a:noFill/>
          </a:ln>
        </p:spPr>
        <p:txBody>
          <a:bodyPr spcFirstLastPara="1" wrap="square" lIns="91425" tIns="91425" rIns="91425" bIns="91425" anchor="ctr" anchorCtr="0">
            <a:noAutofit/>
          </a:bodyPr>
          <a:lstStyle>
            <a:lvl1pPr marL="457200" lvl="0" indent="-323850" rtl="0">
              <a:spcBef>
                <a:spcPts val="0"/>
              </a:spcBef>
              <a:spcAft>
                <a:spcPts val="0"/>
              </a:spcAft>
              <a:buSzPts val="1500"/>
              <a:buFont typeface="Roboto"/>
              <a:buChar char="●"/>
              <a:defRPr sz="1500">
                <a:latin typeface="Roboto"/>
                <a:ea typeface="Roboto"/>
                <a:cs typeface="Roboto"/>
                <a:sym typeface="Roboto"/>
              </a:defRPr>
            </a:lvl1pPr>
            <a:lvl2pPr marL="914400" lvl="1" indent="-323850" rtl="0">
              <a:spcBef>
                <a:spcPts val="0"/>
              </a:spcBef>
              <a:spcAft>
                <a:spcPts val="0"/>
              </a:spcAft>
              <a:buSzPts val="1500"/>
              <a:buFont typeface="Roboto"/>
              <a:buChar char="○"/>
              <a:defRPr sz="1500">
                <a:latin typeface="Roboto"/>
                <a:ea typeface="Roboto"/>
                <a:cs typeface="Roboto"/>
                <a:sym typeface="Roboto"/>
              </a:defRPr>
            </a:lvl2pPr>
            <a:lvl3pPr marL="1371600" lvl="2" indent="-323850" rtl="0">
              <a:spcBef>
                <a:spcPts val="0"/>
              </a:spcBef>
              <a:spcAft>
                <a:spcPts val="0"/>
              </a:spcAft>
              <a:buSzPts val="1500"/>
              <a:buFont typeface="Roboto"/>
              <a:buChar char="■"/>
              <a:defRPr sz="1500">
                <a:latin typeface="Roboto"/>
                <a:ea typeface="Roboto"/>
                <a:cs typeface="Roboto"/>
                <a:sym typeface="Roboto"/>
              </a:defRPr>
            </a:lvl3pPr>
            <a:lvl4pPr marL="1828800" lvl="3" indent="-323850" rtl="0">
              <a:spcBef>
                <a:spcPts val="0"/>
              </a:spcBef>
              <a:spcAft>
                <a:spcPts val="0"/>
              </a:spcAft>
              <a:buSzPts val="1500"/>
              <a:buFont typeface="Roboto"/>
              <a:buChar char="●"/>
              <a:defRPr sz="1500">
                <a:latin typeface="Roboto"/>
                <a:ea typeface="Roboto"/>
                <a:cs typeface="Roboto"/>
                <a:sym typeface="Roboto"/>
              </a:defRPr>
            </a:lvl4pPr>
            <a:lvl5pPr marL="2286000" lvl="4" indent="-323850" rtl="0">
              <a:spcBef>
                <a:spcPts val="0"/>
              </a:spcBef>
              <a:spcAft>
                <a:spcPts val="0"/>
              </a:spcAft>
              <a:buSzPts val="1500"/>
              <a:buFont typeface="Roboto"/>
              <a:buChar char="○"/>
              <a:defRPr sz="1500">
                <a:latin typeface="Roboto"/>
                <a:ea typeface="Roboto"/>
                <a:cs typeface="Roboto"/>
                <a:sym typeface="Roboto"/>
              </a:defRPr>
            </a:lvl5pPr>
            <a:lvl6pPr marL="2743200" lvl="5" indent="-323850" rtl="0">
              <a:spcBef>
                <a:spcPts val="0"/>
              </a:spcBef>
              <a:spcAft>
                <a:spcPts val="0"/>
              </a:spcAft>
              <a:buSzPts val="1500"/>
              <a:buFont typeface="Roboto"/>
              <a:buChar char="■"/>
              <a:defRPr sz="1500">
                <a:latin typeface="Roboto"/>
                <a:ea typeface="Roboto"/>
                <a:cs typeface="Roboto"/>
                <a:sym typeface="Roboto"/>
              </a:defRPr>
            </a:lvl6pPr>
            <a:lvl7pPr marL="3200400" lvl="6" indent="-323850" rtl="0">
              <a:spcBef>
                <a:spcPts val="0"/>
              </a:spcBef>
              <a:spcAft>
                <a:spcPts val="0"/>
              </a:spcAft>
              <a:buSzPts val="1500"/>
              <a:buFont typeface="Roboto"/>
              <a:buChar char="●"/>
              <a:defRPr sz="1500">
                <a:latin typeface="Roboto"/>
                <a:ea typeface="Roboto"/>
                <a:cs typeface="Roboto"/>
                <a:sym typeface="Roboto"/>
              </a:defRPr>
            </a:lvl7pPr>
            <a:lvl8pPr marL="3657600" lvl="7" indent="-323850" rtl="0">
              <a:spcBef>
                <a:spcPts val="0"/>
              </a:spcBef>
              <a:spcAft>
                <a:spcPts val="0"/>
              </a:spcAft>
              <a:buSzPts val="1500"/>
              <a:buFont typeface="Roboto"/>
              <a:buChar char="○"/>
              <a:defRPr sz="1500">
                <a:latin typeface="Roboto"/>
                <a:ea typeface="Roboto"/>
                <a:cs typeface="Roboto"/>
                <a:sym typeface="Roboto"/>
              </a:defRPr>
            </a:lvl8pPr>
            <a:lvl9pPr marL="4114800" lvl="8" indent="-323850" rtl="0">
              <a:spcBef>
                <a:spcPts val="0"/>
              </a:spcBef>
              <a:spcAft>
                <a:spcPts val="0"/>
              </a:spcAft>
              <a:buSzPts val="1500"/>
              <a:buFont typeface="Roboto"/>
              <a:buChar char="■"/>
              <a:defRPr sz="1500">
                <a:latin typeface="Roboto"/>
                <a:ea typeface="Roboto"/>
                <a:cs typeface="Roboto"/>
                <a:sym typeface="Roboto"/>
              </a:defRPr>
            </a:lvl9pPr>
          </a:lstStyle>
          <a:p>
            <a:endParaRPr/>
          </a:p>
        </p:txBody>
      </p:sp>
      <p:sp>
        <p:nvSpPr>
          <p:cNvPr id="310" name="Google Shape;310;p52"/>
          <p:cNvSpPr txBox="1">
            <a:spLocks noGrp="1"/>
          </p:cNvSpPr>
          <p:nvPr>
            <p:ph type="body" idx="2"/>
          </p:nvPr>
        </p:nvSpPr>
        <p:spPr>
          <a:xfrm>
            <a:off x="4706200" y="1489825"/>
            <a:ext cx="3999900" cy="3078900"/>
          </a:xfrm>
          <a:prstGeom prst="rect">
            <a:avLst/>
          </a:prstGeom>
          <a:noFill/>
          <a:ln>
            <a:noFill/>
          </a:ln>
        </p:spPr>
        <p:txBody>
          <a:bodyPr spcFirstLastPara="1" wrap="square" lIns="91425" tIns="91425" rIns="91425" bIns="91425" anchor="ctr" anchorCtr="0">
            <a:noAutofit/>
          </a:bodyPr>
          <a:lstStyle>
            <a:lvl1pPr marL="457200" lvl="0" indent="-323850" rtl="0">
              <a:spcBef>
                <a:spcPts val="0"/>
              </a:spcBef>
              <a:spcAft>
                <a:spcPts val="0"/>
              </a:spcAft>
              <a:buSzPts val="1500"/>
              <a:buFont typeface="Roboto"/>
              <a:buChar char="●"/>
              <a:defRPr sz="1500">
                <a:latin typeface="Roboto"/>
                <a:ea typeface="Roboto"/>
                <a:cs typeface="Roboto"/>
                <a:sym typeface="Roboto"/>
              </a:defRPr>
            </a:lvl1pPr>
            <a:lvl2pPr marL="914400" lvl="1" indent="-323850" rtl="0">
              <a:spcBef>
                <a:spcPts val="0"/>
              </a:spcBef>
              <a:spcAft>
                <a:spcPts val="0"/>
              </a:spcAft>
              <a:buSzPts val="1500"/>
              <a:buFont typeface="Roboto"/>
              <a:buChar char="○"/>
              <a:defRPr sz="1500">
                <a:latin typeface="Roboto"/>
                <a:ea typeface="Roboto"/>
                <a:cs typeface="Roboto"/>
                <a:sym typeface="Roboto"/>
              </a:defRPr>
            </a:lvl2pPr>
            <a:lvl3pPr marL="1371600" lvl="2" indent="-323850" rtl="0">
              <a:spcBef>
                <a:spcPts val="0"/>
              </a:spcBef>
              <a:spcAft>
                <a:spcPts val="0"/>
              </a:spcAft>
              <a:buSzPts val="1500"/>
              <a:buFont typeface="Roboto"/>
              <a:buChar char="■"/>
              <a:defRPr sz="1500">
                <a:latin typeface="Roboto"/>
                <a:ea typeface="Roboto"/>
                <a:cs typeface="Roboto"/>
                <a:sym typeface="Roboto"/>
              </a:defRPr>
            </a:lvl3pPr>
            <a:lvl4pPr marL="1828800" lvl="3" indent="-323850" rtl="0">
              <a:spcBef>
                <a:spcPts val="0"/>
              </a:spcBef>
              <a:spcAft>
                <a:spcPts val="0"/>
              </a:spcAft>
              <a:buSzPts val="1500"/>
              <a:buFont typeface="Roboto"/>
              <a:buChar char="●"/>
              <a:defRPr sz="1500">
                <a:latin typeface="Roboto"/>
                <a:ea typeface="Roboto"/>
                <a:cs typeface="Roboto"/>
                <a:sym typeface="Roboto"/>
              </a:defRPr>
            </a:lvl4pPr>
            <a:lvl5pPr marL="2286000" lvl="4" indent="-323850" rtl="0">
              <a:spcBef>
                <a:spcPts val="0"/>
              </a:spcBef>
              <a:spcAft>
                <a:spcPts val="0"/>
              </a:spcAft>
              <a:buSzPts val="1500"/>
              <a:buFont typeface="Roboto"/>
              <a:buChar char="○"/>
              <a:defRPr sz="1500">
                <a:latin typeface="Roboto"/>
                <a:ea typeface="Roboto"/>
                <a:cs typeface="Roboto"/>
                <a:sym typeface="Roboto"/>
              </a:defRPr>
            </a:lvl5pPr>
            <a:lvl6pPr marL="2743200" lvl="5" indent="-323850" rtl="0">
              <a:spcBef>
                <a:spcPts val="0"/>
              </a:spcBef>
              <a:spcAft>
                <a:spcPts val="0"/>
              </a:spcAft>
              <a:buSzPts val="1500"/>
              <a:buFont typeface="Roboto"/>
              <a:buChar char="■"/>
              <a:defRPr sz="1500">
                <a:latin typeface="Roboto"/>
                <a:ea typeface="Roboto"/>
                <a:cs typeface="Roboto"/>
                <a:sym typeface="Roboto"/>
              </a:defRPr>
            </a:lvl6pPr>
            <a:lvl7pPr marL="3200400" lvl="6" indent="-323850" rtl="0">
              <a:spcBef>
                <a:spcPts val="0"/>
              </a:spcBef>
              <a:spcAft>
                <a:spcPts val="0"/>
              </a:spcAft>
              <a:buSzPts val="1500"/>
              <a:buFont typeface="Roboto"/>
              <a:buChar char="●"/>
              <a:defRPr sz="1500">
                <a:latin typeface="Roboto"/>
                <a:ea typeface="Roboto"/>
                <a:cs typeface="Roboto"/>
                <a:sym typeface="Roboto"/>
              </a:defRPr>
            </a:lvl7pPr>
            <a:lvl8pPr marL="3657600" lvl="7" indent="-323850" rtl="0">
              <a:spcBef>
                <a:spcPts val="0"/>
              </a:spcBef>
              <a:spcAft>
                <a:spcPts val="0"/>
              </a:spcAft>
              <a:buSzPts val="1500"/>
              <a:buFont typeface="Roboto"/>
              <a:buChar char="○"/>
              <a:defRPr sz="1500">
                <a:latin typeface="Roboto"/>
                <a:ea typeface="Roboto"/>
                <a:cs typeface="Roboto"/>
                <a:sym typeface="Roboto"/>
              </a:defRPr>
            </a:lvl8pPr>
            <a:lvl9pPr marL="4114800" lvl="8" indent="-323850" rtl="0">
              <a:spcBef>
                <a:spcPts val="0"/>
              </a:spcBef>
              <a:spcAft>
                <a:spcPts val="0"/>
              </a:spcAft>
              <a:buSzPts val="1500"/>
              <a:buFont typeface="Roboto"/>
              <a:buChar char="■"/>
              <a:defRPr sz="1500">
                <a:latin typeface="Roboto"/>
                <a:ea typeface="Roboto"/>
                <a:cs typeface="Roboto"/>
                <a:sym typeface="Roboto"/>
              </a:defRPr>
            </a:lvl9pPr>
          </a:lstStyle>
          <a:p>
            <a:endParaRPr/>
          </a:p>
        </p:txBody>
      </p:sp>
      <p:sp>
        <p:nvSpPr>
          <p:cNvPr id="311" name="Google Shape;311;p52"/>
          <p:cNvSpPr txBox="1">
            <a:spLocks noGrp="1"/>
          </p:cNvSpPr>
          <p:nvPr>
            <p:ph type="title"/>
          </p:nvPr>
        </p:nvSpPr>
        <p:spPr>
          <a:xfrm>
            <a:off x="913150" y="1079325"/>
            <a:ext cx="7224300" cy="648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3400"/>
              <a:buNone/>
              <a:defRPr sz="3400" b="1">
                <a:solidFill>
                  <a:srgbClr val="21212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Infographics Slide" type="titleOnly">
  <p:cSld name="TITLE_ONLY">
    <p:spTree>
      <p:nvGrpSpPr>
        <p:cNvPr id="1" name="Shape 312"/>
        <p:cNvGrpSpPr/>
        <p:nvPr/>
      </p:nvGrpSpPr>
      <p:grpSpPr>
        <a:xfrm>
          <a:off x="0" y="0"/>
          <a:ext cx="0" cy="0"/>
          <a:chOff x="0" y="0"/>
          <a:chExt cx="0" cy="0"/>
        </a:xfrm>
      </p:grpSpPr>
      <p:sp>
        <p:nvSpPr>
          <p:cNvPr id="313" name="Google Shape;31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14" name="Google Shape;314;p53"/>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315" name="Google Shape;315;p53"/>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cxnSp>
        <p:nvCxnSpPr>
          <p:cNvPr id="316" name="Google Shape;316;p53"/>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317" name="Google Shape;317;p53"/>
          <p:cNvSpPr txBox="1"/>
          <p:nvPr/>
        </p:nvSpPr>
        <p:spPr>
          <a:xfrm>
            <a:off x="1200150" y="3498625"/>
            <a:ext cx="1914600" cy="9852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600"/>
              </a:spcBef>
              <a:spcAft>
                <a:spcPts val="0"/>
              </a:spcAft>
              <a:buNone/>
            </a:pPr>
            <a:r>
              <a:rPr lang="en" sz="1200">
                <a:solidFill>
                  <a:srgbClr val="FFFFFF"/>
                </a:solidFill>
                <a:latin typeface="Roboto Light"/>
                <a:ea typeface="Roboto Light"/>
                <a:cs typeface="Roboto Light"/>
                <a:sym typeface="Roboto Light"/>
              </a:rPr>
              <a:t>INFOGRAPHIC 1</a:t>
            </a:r>
            <a:endParaRPr sz="1200">
              <a:solidFill>
                <a:srgbClr val="FFFFFF"/>
              </a:solidFill>
              <a:latin typeface="Roboto Light"/>
              <a:ea typeface="Roboto Light"/>
              <a:cs typeface="Roboto Light"/>
              <a:sym typeface="Roboto Light"/>
            </a:endParaRPr>
          </a:p>
        </p:txBody>
      </p:sp>
      <p:sp>
        <p:nvSpPr>
          <p:cNvPr id="318" name="Google Shape;318;p53"/>
          <p:cNvSpPr/>
          <p:nvPr/>
        </p:nvSpPr>
        <p:spPr>
          <a:xfrm>
            <a:off x="1489825" y="1533000"/>
            <a:ext cx="384300" cy="1885200"/>
          </a:xfrm>
          <a:prstGeom prst="cube">
            <a:avLst>
              <a:gd name="adj" fmla="val 25000"/>
            </a:avLst>
          </a:prstGeom>
          <a:solidFill>
            <a:srgbClr val="F1C2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3"/>
          <p:cNvSpPr/>
          <p:nvPr/>
        </p:nvSpPr>
        <p:spPr>
          <a:xfrm>
            <a:off x="1865300" y="2277900"/>
            <a:ext cx="384300" cy="1140300"/>
          </a:xfrm>
          <a:prstGeom prst="cube">
            <a:avLst>
              <a:gd name="adj" fmla="val 25000"/>
            </a:avLst>
          </a:prstGeom>
          <a:solidFill>
            <a:srgbClr val="F1C2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3"/>
          <p:cNvSpPr/>
          <p:nvPr/>
        </p:nvSpPr>
        <p:spPr>
          <a:xfrm>
            <a:off x="2249600" y="2710525"/>
            <a:ext cx="384300" cy="707700"/>
          </a:xfrm>
          <a:prstGeom prst="cube">
            <a:avLst>
              <a:gd name="adj" fmla="val 25000"/>
            </a:avLst>
          </a:prstGeom>
          <a:solidFill>
            <a:srgbClr val="F1C2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3"/>
          <p:cNvSpPr/>
          <p:nvPr/>
        </p:nvSpPr>
        <p:spPr>
          <a:xfrm>
            <a:off x="3498900" y="1986425"/>
            <a:ext cx="1435800" cy="1435800"/>
          </a:xfrm>
          <a:prstGeom prst="pie">
            <a:avLst>
              <a:gd name="adj1" fmla="val 0"/>
              <a:gd name="adj2" fmla="val 16200000"/>
            </a:avLst>
          </a:prstGeom>
          <a:solidFill>
            <a:srgbClr val="F1C23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3"/>
          <p:cNvSpPr txBox="1"/>
          <p:nvPr/>
        </p:nvSpPr>
        <p:spPr>
          <a:xfrm>
            <a:off x="3259500" y="3498625"/>
            <a:ext cx="1914600" cy="9852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600"/>
              </a:spcBef>
              <a:spcAft>
                <a:spcPts val="0"/>
              </a:spcAft>
              <a:buNone/>
            </a:pPr>
            <a:r>
              <a:rPr lang="en" sz="1200">
                <a:solidFill>
                  <a:srgbClr val="FFFFFF"/>
                </a:solidFill>
                <a:latin typeface="Roboto Light"/>
                <a:ea typeface="Roboto Light"/>
                <a:cs typeface="Roboto Light"/>
                <a:sym typeface="Roboto Light"/>
              </a:rPr>
              <a:t>INFOGRAPHIC 2</a:t>
            </a:r>
            <a:endParaRPr sz="1200">
              <a:solidFill>
                <a:srgbClr val="FFFFFF"/>
              </a:solidFill>
              <a:latin typeface="Roboto Light"/>
              <a:ea typeface="Roboto Light"/>
              <a:cs typeface="Roboto Light"/>
              <a:sym typeface="Roboto Light"/>
            </a:endParaRPr>
          </a:p>
        </p:txBody>
      </p:sp>
      <p:sp>
        <p:nvSpPr>
          <p:cNvPr id="323" name="Google Shape;323;p53"/>
          <p:cNvSpPr txBox="1"/>
          <p:nvPr/>
        </p:nvSpPr>
        <p:spPr>
          <a:xfrm>
            <a:off x="5908338" y="1349750"/>
            <a:ext cx="1732200" cy="8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rPr>
              <a:t>Icons for Infographics can be added by downloading a vector graphic from an available resource, then placing as an image by following this path.</a:t>
            </a:r>
            <a:endParaRPr sz="900">
              <a:solidFill>
                <a:srgbClr val="FFFFFF"/>
              </a:solidFill>
            </a:endParaRPr>
          </a:p>
        </p:txBody>
      </p:sp>
      <p:pic>
        <p:nvPicPr>
          <p:cNvPr id="324" name="Google Shape;324;p53"/>
          <p:cNvPicPr preferRelativeResize="0"/>
          <p:nvPr/>
        </p:nvPicPr>
        <p:blipFill rotWithShape="1">
          <a:blip r:embed="rId2">
            <a:alphaModFix/>
          </a:blip>
          <a:srcRect l="35856"/>
          <a:stretch/>
        </p:blipFill>
        <p:spPr>
          <a:xfrm>
            <a:off x="6007341" y="2368575"/>
            <a:ext cx="1348525" cy="1378900"/>
          </a:xfrm>
          <a:prstGeom prst="rect">
            <a:avLst/>
          </a:prstGeom>
          <a:noFill/>
          <a:ln>
            <a:noFill/>
          </a:ln>
        </p:spPr>
      </p:pic>
      <p:sp>
        <p:nvSpPr>
          <p:cNvPr id="325" name="Google Shape;325;p53"/>
          <p:cNvSpPr/>
          <p:nvPr/>
        </p:nvSpPr>
        <p:spPr>
          <a:xfrm>
            <a:off x="6438900" y="2619375"/>
            <a:ext cx="228900" cy="1809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3"/>
          <p:cNvSpPr/>
          <p:nvPr/>
        </p:nvSpPr>
        <p:spPr>
          <a:xfrm>
            <a:off x="6615125" y="2819400"/>
            <a:ext cx="700200" cy="95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3"/>
          <p:cNvSpPr txBox="1"/>
          <p:nvPr/>
        </p:nvSpPr>
        <p:spPr>
          <a:xfrm>
            <a:off x="1524475" y="1195800"/>
            <a:ext cx="384300" cy="3372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600"/>
              </a:spcBef>
              <a:spcAft>
                <a:spcPts val="0"/>
              </a:spcAft>
              <a:buNone/>
            </a:pPr>
            <a:r>
              <a:rPr lang="en" sz="1200" b="1">
                <a:solidFill>
                  <a:srgbClr val="FFFFFF"/>
                </a:solidFill>
                <a:latin typeface="Roboto"/>
                <a:ea typeface="Roboto"/>
                <a:cs typeface="Roboto"/>
                <a:sym typeface="Roboto"/>
              </a:rPr>
              <a:t>100</a:t>
            </a:r>
            <a:endParaRPr sz="1200" b="1">
              <a:solidFill>
                <a:srgbClr val="FFFFFF"/>
              </a:solidFill>
              <a:latin typeface="Roboto"/>
              <a:ea typeface="Roboto"/>
              <a:cs typeface="Roboto"/>
              <a:sym typeface="Roboto"/>
            </a:endParaRPr>
          </a:p>
        </p:txBody>
      </p:sp>
      <p:sp>
        <p:nvSpPr>
          <p:cNvPr id="328" name="Google Shape;328;p53"/>
          <p:cNvSpPr txBox="1"/>
          <p:nvPr/>
        </p:nvSpPr>
        <p:spPr>
          <a:xfrm>
            <a:off x="1899950" y="1915125"/>
            <a:ext cx="384300" cy="3372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600"/>
              </a:spcBef>
              <a:spcAft>
                <a:spcPts val="0"/>
              </a:spcAft>
              <a:buNone/>
            </a:pPr>
            <a:r>
              <a:rPr lang="en" sz="1200" b="1">
                <a:solidFill>
                  <a:srgbClr val="FFFFFF"/>
                </a:solidFill>
                <a:latin typeface="Roboto"/>
                <a:ea typeface="Roboto"/>
                <a:cs typeface="Roboto"/>
                <a:sym typeface="Roboto"/>
              </a:rPr>
              <a:t>50</a:t>
            </a:r>
            <a:endParaRPr sz="1200" b="1">
              <a:solidFill>
                <a:srgbClr val="FFFFFF"/>
              </a:solidFill>
              <a:latin typeface="Roboto"/>
              <a:ea typeface="Roboto"/>
              <a:cs typeface="Roboto"/>
              <a:sym typeface="Roboto"/>
            </a:endParaRPr>
          </a:p>
        </p:txBody>
      </p:sp>
      <p:sp>
        <p:nvSpPr>
          <p:cNvPr id="329" name="Google Shape;329;p53"/>
          <p:cNvSpPr txBox="1"/>
          <p:nvPr/>
        </p:nvSpPr>
        <p:spPr>
          <a:xfrm>
            <a:off x="2284250" y="2368575"/>
            <a:ext cx="384300" cy="3372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600"/>
              </a:spcBef>
              <a:spcAft>
                <a:spcPts val="0"/>
              </a:spcAft>
              <a:buNone/>
            </a:pPr>
            <a:r>
              <a:rPr lang="en" sz="1200" b="1">
                <a:solidFill>
                  <a:srgbClr val="FFFFFF"/>
                </a:solidFill>
                <a:latin typeface="Roboto"/>
                <a:ea typeface="Roboto"/>
                <a:cs typeface="Roboto"/>
                <a:sym typeface="Roboto"/>
              </a:rPr>
              <a:t>25</a:t>
            </a:r>
            <a:endParaRPr sz="1200" b="1">
              <a:solidFill>
                <a:srgbClr val="FFFFFF"/>
              </a:solidFill>
              <a:latin typeface="Roboto"/>
              <a:ea typeface="Roboto"/>
              <a:cs typeface="Roboto"/>
              <a:sym typeface="Roboto"/>
            </a:endParaRPr>
          </a:p>
        </p:txBody>
      </p:sp>
      <p:sp>
        <p:nvSpPr>
          <p:cNvPr id="330" name="Google Shape;330;p53"/>
          <p:cNvSpPr txBox="1"/>
          <p:nvPr/>
        </p:nvSpPr>
        <p:spPr>
          <a:xfrm>
            <a:off x="3936325" y="2710525"/>
            <a:ext cx="785700" cy="5607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600"/>
              </a:spcBef>
              <a:spcAft>
                <a:spcPts val="0"/>
              </a:spcAft>
              <a:buNone/>
            </a:pPr>
            <a:r>
              <a:rPr lang="en" sz="2400" b="1">
                <a:solidFill>
                  <a:srgbClr val="FFFFFF"/>
                </a:solidFill>
                <a:latin typeface="Roboto"/>
                <a:ea typeface="Roboto"/>
                <a:cs typeface="Roboto"/>
                <a:sym typeface="Roboto"/>
              </a:rPr>
              <a:t>75%</a:t>
            </a:r>
            <a:endParaRPr sz="2400" b="1">
              <a:solidFill>
                <a:srgbClr val="FFFFFF"/>
              </a:solidFill>
              <a:latin typeface="Roboto"/>
              <a:ea typeface="Roboto"/>
              <a:cs typeface="Roboto"/>
              <a:sym typeface="Roboto"/>
            </a:endParaRPr>
          </a:p>
        </p:txBody>
      </p:sp>
      <p:cxnSp>
        <p:nvCxnSpPr>
          <p:cNvPr id="331" name="Google Shape;331;p53"/>
          <p:cNvCxnSpPr/>
          <p:nvPr/>
        </p:nvCxnSpPr>
        <p:spPr>
          <a:xfrm rot="10800000" flipH="1">
            <a:off x="4229500" y="511975"/>
            <a:ext cx="4058400" cy="22200"/>
          </a:xfrm>
          <a:prstGeom prst="straightConnector1">
            <a:avLst/>
          </a:prstGeom>
          <a:noFill/>
          <a:ln w="9525" cap="flat" cmpd="sng">
            <a:solidFill>
              <a:srgbClr val="F1C23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hoto/Graphic and Text Slide">
  <p:cSld name="SECTION_TITLE_AND_DESCRIPTION">
    <p:spTree>
      <p:nvGrpSpPr>
        <p:cNvPr id="1" name="Shape 332"/>
        <p:cNvGrpSpPr/>
        <p:nvPr/>
      </p:nvGrpSpPr>
      <p:grpSpPr>
        <a:xfrm>
          <a:off x="0" y="0"/>
          <a:ext cx="0" cy="0"/>
          <a:chOff x="0" y="0"/>
          <a:chExt cx="0" cy="0"/>
        </a:xfrm>
      </p:grpSpPr>
      <p:sp>
        <p:nvSpPr>
          <p:cNvPr id="333" name="Google Shape;333;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34" name="Google Shape;334;p54"/>
          <p:cNvSpPr/>
          <p:nvPr/>
        </p:nvSpPr>
        <p:spPr>
          <a:xfrm>
            <a:off x="747075" y="1580475"/>
            <a:ext cx="3808800" cy="24633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4"/>
          <p:cNvSpPr/>
          <p:nvPr/>
        </p:nvSpPr>
        <p:spPr>
          <a:xfrm>
            <a:off x="2527137" y="1979929"/>
            <a:ext cx="384276" cy="40513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D0335"/>
              </a:solidFill>
            </a:endParaRPr>
          </a:p>
        </p:txBody>
      </p:sp>
      <p:grpSp>
        <p:nvGrpSpPr>
          <p:cNvPr id="336" name="Google Shape;336;p54"/>
          <p:cNvGrpSpPr/>
          <p:nvPr/>
        </p:nvGrpSpPr>
        <p:grpSpPr>
          <a:xfrm>
            <a:off x="3691539" y="1987299"/>
            <a:ext cx="422327" cy="390408"/>
            <a:chOff x="5975075" y="2327500"/>
            <a:chExt cx="420100" cy="388350"/>
          </a:xfrm>
        </p:grpSpPr>
        <p:sp>
          <p:nvSpPr>
            <p:cNvPr id="337" name="Google Shape;337;p5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D0335"/>
                </a:solidFill>
              </a:endParaRPr>
            </a:p>
          </p:txBody>
        </p:sp>
        <p:sp>
          <p:nvSpPr>
            <p:cNvPr id="338" name="Google Shape;338;p5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D0335"/>
                </a:solidFill>
              </a:endParaRPr>
            </a:p>
          </p:txBody>
        </p:sp>
      </p:grpSp>
      <p:sp>
        <p:nvSpPr>
          <p:cNvPr id="339" name="Google Shape;339;p54"/>
          <p:cNvSpPr/>
          <p:nvPr/>
        </p:nvSpPr>
        <p:spPr>
          <a:xfrm>
            <a:off x="1281721" y="1999583"/>
            <a:ext cx="465278" cy="365854"/>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D9EEB"/>
              </a:solidFill>
            </a:endParaRPr>
          </a:p>
        </p:txBody>
      </p:sp>
      <p:sp>
        <p:nvSpPr>
          <p:cNvPr id="340" name="Google Shape;340;p54"/>
          <p:cNvSpPr txBox="1"/>
          <p:nvPr/>
        </p:nvSpPr>
        <p:spPr>
          <a:xfrm>
            <a:off x="5052375" y="1580475"/>
            <a:ext cx="3271200" cy="2463300"/>
          </a:xfrm>
          <a:prstGeom prst="rect">
            <a:avLst/>
          </a:prstGeom>
          <a:solidFill>
            <a:srgbClr val="FFFFFF"/>
          </a:solidFill>
          <a:ln>
            <a:noFill/>
          </a:ln>
        </p:spPr>
        <p:txBody>
          <a:bodyPr spcFirstLastPara="1" wrap="square" lIns="91425" tIns="0" rIns="91425" bIns="0" anchor="t" anchorCtr="0">
            <a:noAutofit/>
          </a:bodyPr>
          <a:lstStyle/>
          <a:p>
            <a:pPr marL="0" lvl="0" indent="0" algn="l" rtl="0">
              <a:lnSpc>
                <a:spcPct val="115000"/>
              </a:lnSpc>
              <a:spcBef>
                <a:spcPts val="600"/>
              </a:spcBef>
              <a:spcAft>
                <a:spcPts val="0"/>
              </a:spcAft>
              <a:buClr>
                <a:srgbClr val="000000"/>
              </a:buClr>
              <a:buSzPts val="1100"/>
              <a:buFont typeface="Arial"/>
              <a:buNone/>
            </a:pPr>
            <a:endParaRPr>
              <a:latin typeface="Ubuntu Light"/>
              <a:ea typeface="Ubuntu Light"/>
              <a:cs typeface="Ubuntu Light"/>
              <a:sym typeface="Ubuntu Light"/>
            </a:endParaRPr>
          </a:p>
        </p:txBody>
      </p:sp>
      <p:sp>
        <p:nvSpPr>
          <p:cNvPr id="341" name="Google Shape;341;p54"/>
          <p:cNvSpPr txBox="1">
            <a:spLocks noGrp="1"/>
          </p:cNvSpPr>
          <p:nvPr>
            <p:ph type="subTitle" idx="1"/>
          </p:nvPr>
        </p:nvSpPr>
        <p:spPr>
          <a:xfrm>
            <a:off x="5209675" y="2385070"/>
            <a:ext cx="2967000" cy="1616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1300"/>
              <a:buFont typeface="Roboto"/>
              <a:buNone/>
              <a:defRPr sz="1300">
                <a:solidFill>
                  <a:srgbClr val="212121"/>
                </a:solidFill>
                <a:latin typeface="Roboto"/>
                <a:ea typeface="Roboto"/>
                <a:cs typeface="Roboto"/>
                <a:sym typeface="Robot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a:endParaRPr/>
          </a:p>
        </p:txBody>
      </p:sp>
      <p:sp>
        <p:nvSpPr>
          <p:cNvPr id="342" name="Google Shape;342;p54"/>
          <p:cNvSpPr txBox="1">
            <a:spLocks noGrp="1"/>
          </p:cNvSpPr>
          <p:nvPr>
            <p:ph type="subTitle" idx="2"/>
          </p:nvPr>
        </p:nvSpPr>
        <p:spPr>
          <a:xfrm>
            <a:off x="5036325" y="1671425"/>
            <a:ext cx="3228300" cy="45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1800"/>
              <a:buFont typeface="Roboto"/>
              <a:buNone/>
              <a:defRPr sz="1800" b="1">
                <a:solidFill>
                  <a:srgbClr val="212121"/>
                </a:solidFill>
                <a:latin typeface="Roboto"/>
                <a:ea typeface="Roboto"/>
                <a:cs typeface="Roboto"/>
                <a:sym typeface="Robot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a:endParaRPr/>
          </a:p>
        </p:txBody>
      </p:sp>
      <p:sp>
        <p:nvSpPr>
          <p:cNvPr id="343" name="Google Shape;343;p54"/>
          <p:cNvSpPr txBox="1">
            <a:spLocks noGrp="1"/>
          </p:cNvSpPr>
          <p:nvPr>
            <p:ph type="subTitle" idx="3"/>
          </p:nvPr>
        </p:nvSpPr>
        <p:spPr>
          <a:xfrm>
            <a:off x="1101550" y="2568225"/>
            <a:ext cx="868800" cy="45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1800"/>
              <a:buFont typeface="Roboto"/>
              <a:buNone/>
              <a:defRPr sz="1800" b="1">
                <a:solidFill>
                  <a:srgbClr val="212121"/>
                </a:solidFill>
                <a:latin typeface="Roboto"/>
                <a:ea typeface="Roboto"/>
                <a:cs typeface="Roboto"/>
                <a:sym typeface="Robot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a:endParaRPr/>
          </a:p>
        </p:txBody>
      </p:sp>
      <p:sp>
        <p:nvSpPr>
          <p:cNvPr id="344" name="Google Shape;344;p54"/>
          <p:cNvSpPr txBox="1">
            <a:spLocks noGrp="1"/>
          </p:cNvSpPr>
          <p:nvPr>
            <p:ph type="subTitle" idx="4"/>
          </p:nvPr>
        </p:nvSpPr>
        <p:spPr>
          <a:xfrm>
            <a:off x="2284875" y="2586825"/>
            <a:ext cx="868800" cy="45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1800"/>
              <a:buFont typeface="Roboto"/>
              <a:buNone/>
              <a:defRPr sz="1800" b="1">
                <a:solidFill>
                  <a:srgbClr val="212121"/>
                </a:solidFill>
                <a:latin typeface="Roboto"/>
                <a:ea typeface="Roboto"/>
                <a:cs typeface="Roboto"/>
                <a:sym typeface="Robot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a:endParaRPr/>
          </a:p>
        </p:txBody>
      </p:sp>
      <p:sp>
        <p:nvSpPr>
          <p:cNvPr id="345" name="Google Shape;345;p54"/>
          <p:cNvSpPr txBox="1">
            <a:spLocks noGrp="1"/>
          </p:cNvSpPr>
          <p:nvPr>
            <p:ph type="subTitle" idx="5"/>
          </p:nvPr>
        </p:nvSpPr>
        <p:spPr>
          <a:xfrm>
            <a:off x="3468200" y="2586825"/>
            <a:ext cx="868800" cy="45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1800"/>
              <a:buFont typeface="Roboto"/>
              <a:buNone/>
              <a:defRPr sz="1800" b="1">
                <a:solidFill>
                  <a:srgbClr val="212121"/>
                </a:solidFill>
                <a:latin typeface="Roboto"/>
                <a:ea typeface="Roboto"/>
                <a:cs typeface="Roboto"/>
                <a:sym typeface="Robot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hoto Slide">
  <p:cSld name="CAPTION_ONLY">
    <p:spTree>
      <p:nvGrpSpPr>
        <p:cNvPr id="1" name="Shape 346"/>
        <p:cNvGrpSpPr/>
        <p:nvPr/>
      </p:nvGrpSpPr>
      <p:grpSpPr>
        <a:xfrm>
          <a:off x="0" y="0"/>
          <a:ext cx="0" cy="0"/>
          <a:chOff x="0" y="0"/>
          <a:chExt cx="0" cy="0"/>
        </a:xfrm>
      </p:grpSpPr>
      <p:sp>
        <p:nvSpPr>
          <p:cNvPr id="347" name="Google Shape;347;p55"/>
          <p:cNvSpPr/>
          <p:nvPr/>
        </p:nvSpPr>
        <p:spPr>
          <a:xfrm>
            <a:off x="75" y="907975"/>
            <a:ext cx="9144000" cy="4235400"/>
          </a:xfrm>
          <a:prstGeom prst="rect">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49" name="Google Shape;349;p55"/>
          <p:cNvSpPr txBox="1"/>
          <p:nvPr/>
        </p:nvSpPr>
        <p:spPr>
          <a:xfrm>
            <a:off x="5052375" y="2148850"/>
            <a:ext cx="3271200" cy="2133300"/>
          </a:xfrm>
          <a:prstGeom prst="rect">
            <a:avLst/>
          </a:prstGeom>
          <a:solidFill>
            <a:srgbClr val="FFFFFF"/>
          </a:solidFill>
          <a:ln>
            <a:noFill/>
          </a:ln>
        </p:spPr>
        <p:txBody>
          <a:bodyPr spcFirstLastPara="1" wrap="square" lIns="91425" tIns="0" rIns="91425" bIns="0" anchor="t" anchorCtr="0">
            <a:noAutofit/>
          </a:bodyPr>
          <a:lstStyle/>
          <a:p>
            <a:pPr marL="0" lvl="0" indent="0" algn="l" rtl="0">
              <a:lnSpc>
                <a:spcPct val="115000"/>
              </a:lnSpc>
              <a:spcBef>
                <a:spcPts val="600"/>
              </a:spcBef>
              <a:spcAft>
                <a:spcPts val="0"/>
              </a:spcAft>
              <a:buClr>
                <a:srgbClr val="000000"/>
              </a:buClr>
              <a:buSzPts val="1100"/>
              <a:buFont typeface="Arial"/>
              <a:buNone/>
            </a:pPr>
            <a:endParaRPr>
              <a:latin typeface="Ubuntu Light"/>
              <a:ea typeface="Ubuntu Light"/>
              <a:cs typeface="Ubuntu Light"/>
              <a:sym typeface="Ubuntu Light"/>
            </a:endParaRPr>
          </a:p>
        </p:txBody>
      </p:sp>
      <p:sp>
        <p:nvSpPr>
          <p:cNvPr id="350" name="Google Shape;350;p55"/>
          <p:cNvSpPr txBox="1">
            <a:spLocks noGrp="1"/>
          </p:cNvSpPr>
          <p:nvPr>
            <p:ph type="subTitle" idx="1"/>
          </p:nvPr>
        </p:nvSpPr>
        <p:spPr>
          <a:xfrm>
            <a:off x="400700" y="4432175"/>
            <a:ext cx="2967000" cy="2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1300"/>
              <a:buFont typeface="Roboto"/>
              <a:buNone/>
              <a:defRPr sz="1300">
                <a:solidFill>
                  <a:srgbClr val="212121"/>
                </a:solidFill>
                <a:latin typeface="Roboto"/>
                <a:ea typeface="Roboto"/>
                <a:cs typeface="Roboto"/>
                <a:sym typeface="Robot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a:endParaRPr/>
          </a:p>
        </p:txBody>
      </p:sp>
      <p:sp>
        <p:nvSpPr>
          <p:cNvPr id="351" name="Google Shape;351;p55"/>
          <p:cNvSpPr>
            <a:spLocks noGrp="1"/>
          </p:cNvSpPr>
          <p:nvPr>
            <p:ph type="pic" idx="2"/>
          </p:nvPr>
        </p:nvSpPr>
        <p:spPr>
          <a:xfrm>
            <a:off x="385125" y="1343125"/>
            <a:ext cx="4463100" cy="2972700"/>
          </a:xfrm>
          <a:prstGeom prst="rect">
            <a:avLst/>
          </a:prstGeom>
          <a:noFill/>
          <a:ln>
            <a:noFill/>
          </a:ln>
        </p:spPr>
      </p:sp>
      <p:sp>
        <p:nvSpPr>
          <p:cNvPr id="352" name="Google Shape;352;p55"/>
          <p:cNvSpPr txBox="1">
            <a:spLocks noGrp="1"/>
          </p:cNvSpPr>
          <p:nvPr>
            <p:ph type="subTitle" idx="3"/>
          </p:nvPr>
        </p:nvSpPr>
        <p:spPr>
          <a:xfrm>
            <a:off x="5209675" y="2532220"/>
            <a:ext cx="2967000" cy="1616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1300"/>
              <a:buFont typeface="Roboto"/>
              <a:buNone/>
              <a:defRPr sz="1300">
                <a:solidFill>
                  <a:srgbClr val="212121"/>
                </a:solidFill>
                <a:latin typeface="Roboto"/>
                <a:ea typeface="Roboto"/>
                <a:cs typeface="Roboto"/>
                <a:sym typeface="Robot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a:endParaRPr/>
          </a:p>
        </p:txBody>
      </p:sp>
      <p:sp>
        <p:nvSpPr>
          <p:cNvPr id="353" name="Google Shape;353;p55"/>
          <p:cNvSpPr txBox="1">
            <a:spLocks noGrp="1"/>
          </p:cNvSpPr>
          <p:nvPr>
            <p:ph type="subTitle" idx="4"/>
          </p:nvPr>
        </p:nvSpPr>
        <p:spPr>
          <a:xfrm>
            <a:off x="5036325" y="2123600"/>
            <a:ext cx="3228300" cy="450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212121"/>
              </a:buClr>
              <a:buSzPts val="1800"/>
              <a:buFont typeface="Roboto"/>
              <a:buNone/>
              <a:defRPr sz="1800" b="1">
                <a:solidFill>
                  <a:srgbClr val="212121"/>
                </a:solidFill>
                <a:latin typeface="Roboto"/>
                <a:ea typeface="Roboto"/>
                <a:cs typeface="Roboto"/>
                <a:sym typeface="Roboto"/>
              </a:defRPr>
            </a:lvl1pPr>
            <a:lvl2pPr lvl="1" rtl="0">
              <a:spcBef>
                <a:spcPts val="0"/>
              </a:spcBef>
              <a:spcAft>
                <a:spcPts val="0"/>
              </a:spcAft>
              <a:buSzPts val="1300"/>
              <a:buNone/>
              <a:defRPr sz="1300"/>
            </a:lvl2pPr>
            <a:lvl3pPr lvl="2" rtl="0">
              <a:spcBef>
                <a:spcPts val="0"/>
              </a:spcBef>
              <a:spcAft>
                <a:spcPts val="0"/>
              </a:spcAft>
              <a:buSzPts val="1300"/>
              <a:buNone/>
              <a:defRPr sz="1300"/>
            </a:lvl3pPr>
            <a:lvl4pPr lvl="3" rtl="0">
              <a:spcBef>
                <a:spcPts val="0"/>
              </a:spcBef>
              <a:spcAft>
                <a:spcPts val="0"/>
              </a:spcAft>
              <a:buSzPts val="1300"/>
              <a:buNone/>
              <a:defRPr sz="1300"/>
            </a:lvl4pPr>
            <a:lvl5pPr lvl="4" rtl="0">
              <a:spcBef>
                <a:spcPts val="0"/>
              </a:spcBef>
              <a:spcAft>
                <a:spcPts val="0"/>
              </a:spcAft>
              <a:buSzPts val="1300"/>
              <a:buNone/>
              <a:defRPr sz="1300"/>
            </a:lvl5pPr>
            <a:lvl6pPr lvl="5" rtl="0">
              <a:spcBef>
                <a:spcPts val="0"/>
              </a:spcBef>
              <a:spcAft>
                <a:spcPts val="0"/>
              </a:spcAft>
              <a:buSzPts val="1300"/>
              <a:buNone/>
              <a:defRPr sz="1300"/>
            </a:lvl6pPr>
            <a:lvl7pPr lvl="6" rtl="0">
              <a:spcBef>
                <a:spcPts val="0"/>
              </a:spcBef>
              <a:spcAft>
                <a:spcPts val="0"/>
              </a:spcAft>
              <a:buSzPts val="1300"/>
              <a:buNone/>
              <a:defRPr sz="1300"/>
            </a:lvl7pPr>
            <a:lvl8pPr lvl="7" rtl="0">
              <a:spcBef>
                <a:spcPts val="0"/>
              </a:spcBef>
              <a:spcAft>
                <a:spcPts val="0"/>
              </a:spcAft>
              <a:buSzPts val="1300"/>
              <a:buNone/>
              <a:defRPr sz="1300"/>
            </a:lvl8pPr>
            <a:lvl9pPr lvl="8" rtl="0">
              <a:spcBef>
                <a:spcPts val="0"/>
              </a:spcBef>
              <a:spcAft>
                <a:spcPts val="0"/>
              </a:spcAft>
              <a:buSzPts val="1300"/>
              <a:buNone/>
              <a:defRPr sz="13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losing Slide ">
  <p:cSld name="BIG_NUMBER">
    <p:spTree>
      <p:nvGrpSpPr>
        <p:cNvPr id="1" name="Shape 354"/>
        <p:cNvGrpSpPr/>
        <p:nvPr/>
      </p:nvGrpSpPr>
      <p:grpSpPr>
        <a:xfrm>
          <a:off x="0" y="0"/>
          <a:ext cx="0" cy="0"/>
          <a:chOff x="0" y="0"/>
          <a:chExt cx="0" cy="0"/>
        </a:xfrm>
      </p:grpSpPr>
      <p:sp>
        <p:nvSpPr>
          <p:cNvPr id="355" name="Google Shape;355;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356" name="Google Shape;356;p56"/>
          <p:cNvPicPr preferRelativeResize="0"/>
          <p:nvPr/>
        </p:nvPicPr>
        <p:blipFill rotWithShape="1">
          <a:blip r:embed="rId2">
            <a:alphaModFix/>
          </a:blip>
          <a:srcRect t="8686" r="-6123" b="8271"/>
          <a:stretch/>
        </p:blipFill>
        <p:spPr>
          <a:xfrm>
            <a:off x="1097100" y="923925"/>
            <a:ext cx="7102575" cy="3314774"/>
          </a:xfrm>
          <a:prstGeom prst="rect">
            <a:avLst/>
          </a:prstGeom>
          <a:noFill/>
          <a:ln>
            <a:noFill/>
          </a:ln>
        </p:spPr>
      </p:pic>
      <p:cxnSp>
        <p:nvCxnSpPr>
          <p:cNvPr id="357" name="Google Shape;357;p56"/>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358" name="Google Shape;358;p56"/>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cxnSp>
        <p:nvCxnSpPr>
          <p:cNvPr id="359" name="Google Shape;359;p56"/>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360" name="Google Shape;360;p56"/>
          <p:cNvSpPr txBox="1">
            <a:spLocks noGrp="1"/>
          </p:cNvSpPr>
          <p:nvPr>
            <p:ph type="title"/>
          </p:nvPr>
        </p:nvSpPr>
        <p:spPr>
          <a:xfrm>
            <a:off x="3746225" y="2375850"/>
            <a:ext cx="4363500" cy="961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5200"/>
              <a:buNone/>
              <a:defRPr sz="52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61" name="Google Shape;361;p56"/>
          <p:cNvCxnSpPr/>
          <p:nvPr/>
        </p:nvCxnSpPr>
        <p:spPr>
          <a:xfrm rot="10800000" flipH="1">
            <a:off x="4229500" y="511975"/>
            <a:ext cx="4058400" cy="22200"/>
          </a:xfrm>
          <a:prstGeom prst="straightConnector1">
            <a:avLst/>
          </a:prstGeom>
          <a:noFill/>
          <a:ln w="9525" cap="flat" cmpd="sng">
            <a:solidFill>
              <a:srgbClr val="F1C232"/>
            </a:solidFill>
            <a:prstDash val="solid"/>
            <a:round/>
            <a:headEnd type="none" w="med" len="med"/>
            <a:tailEnd type="none" w="med" len="med"/>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pening Slide date">
  <p:cSld name="TITLE_1">
    <p:spTree>
      <p:nvGrpSpPr>
        <p:cNvPr id="1" name="Shape 362"/>
        <p:cNvGrpSpPr/>
        <p:nvPr/>
      </p:nvGrpSpPr>
      <p:grpSpPr>
        <a:xfrm>
          <a:off x="0" y="0"/>
          <a:ext cx="0" cy="0"/>
          <a:chOff x="0" y="0"/>
          <a:chExt cx="0" cy="0"/>
        </a:xfrm>
      </p:grpSpPr>
      <p:sp>
        <p:nvSpPr>
          <p:cNvPr id="363" name="Google Shape;363;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64" name="Google Shape;364;p57"/>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365" name="Google Shape;365;p57"/>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pic>
        <p:nvPicPr>
          <p:cNvPr id="366" name="Google Shape;366;p57"/>
          <p:cNvPicPr preferRelativeResize="0"/>
          <p:nvPr/>
        </p:nvPicPr>
        <p:blipFill>
          <a:blip r:embed="rId2">
            <a:alphaModFix/>
          </a:blip>
          <a:stretch>
            <a:fillRect/>
          </a:stretch>
        </p:blipFill>
        <p:spPr>
          <a:xfrm>
            <a:off x="590725" y="364562"/>
            <a:ext cx="3211375" cy="317025"/>
          </a:xfrm>
          <a:prstGeom prst="rect">
            <a:avLst/>
          </a:prstGeom>
          <a:noFill/>
          <a:ln>
            <a:noFill/>
          </a:ln>
        </p:spPr>
      </p:pic>
      <p:cxnSp>
        <p:nvCxnSpPr>
          <p:cNvPr id="367" name="Google Shape;367;p57"/>
          <p:cNvCxnSpPr/>
          <p:nvPr/>
        </p:nvCxnSpPr>
        <p:spPr>
          <a:xfrm rot="10800000">
            <a:off x="4110425" y="512074"/>
            <a:ext cx="4178700" cy="6300"/>
          </a:xfrm>
          <a:prstGeom prst="straightConnector1">
            <a:avLst/>
          </a:prstGeom>
          <a:noFill/>
          <a:ln w="9525" cap="flat" cmpd="sng">
            <a:solidFill>
              <a:srgbClr val="F1C232"/>
            </a:solidFill>
            <a:prstDash val="solid"/>
            <a:round/>
            <a:headEnd type="none" w="med" len="med"/>
            <a:tailEnd type="none" w="med" len="med"/>
          </a:ln>
        </p:spPr>
      </p:cxnSp>
      <p:cxnSp>
        <p:nvCxnSpPr>
          <p:cNvPr id="368" name="Google Shape;368;p57"/>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369" name="Google Shape;369;p57"/>
          <p:cNvSpPr txBox="1">
            <a:spLocks noGrp="1"/>
          </p:cNvSpPr>
          <p:nvPr>
            <p:ph type="title"/>
          </p:nvPr>
        </p:nvSpPr>
        <p:spPr>
          <a:xfrm>
            <a:off x="764175" y="1196824"/>
            <a:ext cx="7299600" cy="22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5200"/>
              <a:buNone/>
              <a:defRPr sz="52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70" name="Google Shape;370;p57"/>
          <p:cNvSpPr txBox="1">
            <a:spLocks noGrp="1"/>
          </p:cNvSpPr>
          <p:nvPr>
            <p:ph type="subTitle" idx="1"/>
          </p:nvPr>
        </p:nvSpPr>
        <p:spPr>
          <a:xfrm>
            <a:off x="4845400" y="4314925"/>
            <a:ext cx="2967000" cy="2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a:buNone/>
              <a:defRPr>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ntro slide">
  <p:cSld name="TITLE_3">
    <p:spTree>
      <p:nvGrpSpPr>
        <p:cNvPr id="1" name="Shape 371"/>
        <p:cNvGrpSpPr/>
        <p:nvPr/>
      </p:nvGrpSpPr>
      <p:grpSpPr>
        <a:xfrm>
          <a:off x="0" y="0"/>
          <a:ext cx="0" cy="0"/>
          <a:chOff x="0" y="0"/>
          <a:chExt cx="0" cy="0"/>
        </a:xfrm>
      </p:grpSpPr>
      <p:sp>
        <p:nvSpPr>
          <p:cNvPr id="372" name="Google Shape;372;p5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73" name="Google Shape;373;p58"/>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cxnSp>
        <p:nvCxnSpPr>
          <p:cNvPr id="374" name="Google Shape;374;p58"/>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cxnSp>
        <p:nvCxnSpPr>
          <p:cNvPr id="375" name="Google Shape;375;p58"/>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sp>
        <p:nvSpPr>
          <p:cNvPr id="376" name="Google Shape;376;p58"/>
          <p:cNvSpPr txBox="1">
            <a:spLocks noGrp="1"/>
          </p:cNvSpPr>
          <p:nvPr>
            <p:ph type="subTitle" idx="1"/>
          </p:nvPr>
        </p:nvSpPr>
        <p:spPr>
          <a:xfrm>
            <a:off x="4845400" y="4314925"/>
            <a:ext cx="2967000" cy="2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a:buNone/>
              <a:defRPr>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377" name="Google Shape;377;p58"/>
          <p:cNvCxnSpPr/>
          <p:nvPr/>
        </p:nvCxnSpPr>
        <p:spPr>
          <a:xfrm rot="10800000" flipH="1">
            <a:off x="4229500" y="511975"/>
            <a:ext cx="4058400" cy="22200"/>
          </a:xfrm>
          <a:prstGeom prst="straightConnector1">
            <a:avLst/>
          </a:prstGeom>
          <a:noFill/>
          <a:ln w="9525" cap="flat" cmpd="sng">
            <a:solidFill>
              <a:srgbClr val="F1C232"/>
            </a:solidFill>
            <a:prstDash val="solid"/>
            <a:round/>
            <a:headEnd type="none" w="med" len="med"/>
            <a:tailEnd type="none" w="med" len="med"/>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Opening Slide date 1">
  <p:cSld name="TITLE_1_1">
    <p:spTree>
      <p:nvGrpSpPr>
        <p:cNvPr id="1" name="Shape 378"/>
        <p:cNvGrpSpPr/>
        <p:nvPr/>
      </p:nvGrpSpPr>
      <p:grpSpPr>
        <a:xfrm>
          <a:off x="0" y="0"/>
          <a:ext cx="0" cy="0"/>
          <a:chOff x="0" y="0"/>
          <a:chExt cx="0" cy="0"/>
        </a:xfrm>
      </p:grpSpPr>
      <p:sp>
        <p:nvSpPr>
          <p:cNvPr id="379" name="Google Shape;379;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0" name="Google Shape;380;p59"/>
          <p:cNvSpPr txBox="1"/>
          <p:nvPr/>
        </p:nvSpPr>
        <p:spPr>
          <a:xfrm>
            <a:off x="764175" y="1213500"/>
            <a:ext cx="7523700" cy="19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5200">
                <a:solidFill>
                  <a:srgbClr val="FFFFFF"/>
                </a:solidFill>
                <a:latin typeface="Roboto Black"/>
                <a:ea typeface="Roboto Black"/>
                <a:cs typeface="Roboto Black"/>
                <a:sym typeface="Roboto Black"/>
              </a:rPr>
              <a:t>This is Your </a:t>
            </a:r>
            <a:br>
              <a:rPr lang="en" sz="5200">
                <a:solidFill>
                  <a:srgbClr val="FFFFFF"/>
                </a:solidFill>
                <a:latin typeface="Roboto Black"/>
                <a:ea typeface="Roboto Black"/>
                <a:cs typeface="Roboto Black"/>
                <a:sym typeface="Roboto Black"/>
              </a:rPr>
            </a:br>
            <a:r>
              <a:rPr lang="en" sz="5200">
                <a:solidFill>
                  <a:srgbClr val="FFFFFF"/>
                </a:solidFill>
                <a:latin typeface="Roboto Black"/>
                <a:ea typeface="Roboto Black"/>
                <a:cs typeface="Roboto Black"/>
                <a:sym typeface="Roboto Black"/>
              </a:rPr>
              <a:t>Presentation Title</a:t>
            </a:r>
            <a:endParaRPr sz="5200">
              <a:solidFill>
                <a:srgbClr val="FFFFFF"/>
              </a:solidFill>
              <a:latin typeface="Roboto Black"/>
              <a:ea typeface="Roboto Black"/>
              <a:cs typeface="Roboto Black"/>
              <a:sym typeface="Roboto Black"/>
            </a:endParaRPr>
          </a:p>
        </p:txBody>
      </p:sp>
      <p:cxnSp>
        <p:nvCxnSpPr>
          <p:cNvPr id="381" name="Google Shape;381;p59"/>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382" name="Google Shape;382;p59"/>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pic>
        <p:nvPicPr>
          <p:cNvPr id="383" name="Google Shape;383;p59"/>
          <p:cNvPicPr preferRelativeResize="0"/>
          <p:nvPr/>
        </p:nvPicPr>
        <p:blipFill>
          <a:blip r:embed="rId2">
            <a:alphaModFix/>
          </a:blip>
          <a:stretch>
            <a:fillRect/>
          </a:stretch>
        </p:blipFill>
        <p:spPr>
          <a:xfrm>
            <a:off x="590725" y="364562"/>
            <a:ext cx="3211375" cy="317025"/>
          </a:xfrm>
          <a:prstGeom prst="rect">
            <a:avLst/>
          </a:prstGeom>
          <a:noFill/>
          <a:ln>
            <a:noFill/>
          </a:ln>
        </p:spPr>
      </p:pic>
      <p:sp>
        <p:nvSpPr>
          <p:cNvPr id="384" name="Google Shape;384;p59"/>
          <p:cNvSpPr txBox="1"/>
          <p:nvPr/>
        </p:nvSpPr>
        <p:spPr>
          <a:xfrm>
            <a:off x="4845400" y="4301400"/>
            <a:ext cx="3017100" cy="415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a:solidFill>
                  <a:srgbClr val="FFFFFF"/>
                </a:solidFill>
                <a:latin typeface="Roboto Light"/>
                <a:ea typeface="Roboto Light"/>
                <a:cs typeface="Roboto Light"/>
                <a:sym typeface="Roboto Light"/>
              </a:rPr>
              <a:t>00/00/0000</a:t>
            </a:r>
            <a:endParaRPr>
              <a:solidFill>
                <a:srgbClr val="FFFFFF"/>
              </a:solidFill>
              <a:latin typeface="Roboto Light"/>
              <a:ea typeface="Roboto Light"/>
              <a:cs typeface="Roboto Light"/>
              <a:sym typeface="Roboto Light"/>
            </a:endParaRPr>
          </a:p>
        </p:txBody>
      </p:sp>
      <p:cxnSp>
        <p:nvCxnSpPr>
          <p:cNvPr id="385" name="Google Shape;385;p59"/>
          <p:cNvCxnSpPr/>
          <p:nvPr/>
        </p:nvCxnSpPr>
        <p:spPr>
          <a:xfrm rot="10800000">
            <a:off x="4110425" y="512074"/>
            <a:ext cx="4178700" cy="6300"/>
          </a:xfrm>
          <a:prstGeom prst="straightConnector1">
            <a:avLst/>
          </a:prstGeom>
          <a:noFill/>
          <a:ln w="9525" cap="flat" cmpd="sng">
            <a:solidFill>
              <a:srgbClr val="F1C232"/>
            </a:solidFill>
            <a:prstDash val="solid"/>
            <a:round/>
            <a:headEnd type="none" w="med" len="med"/>
            <a:tailEnd type="none" w="med" len="med"/>
          </a:ln>
        </p:spPr>
      </p:cxnSp>
      <p:cxnSp>
        <p:nvCxnSpPr>
          <p:cNvPr id="386" name="Google Shape;386;p59"/>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387"/>
        <p:cNvGrpSpPr/>
        <p:nvPr/>
      </p:nvGrpSpPr>
      <p:grpSpPr>
        <a:xfrm>
          <a:off x="0" y="0"/>
          <a:ext cx="0" cy="0"/>
          <a:chOff x="0" y="0"/>
          <a:chExt cx="0" cy="0"/>
        </a:xfrm>
      </p:grpSpPr>
      <p:sp>
        <p:nvSpPr>
          <p:cNvPr id="388" name="Google Shape;388;p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389" name="Google Shape;389;p6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390" name="Google Shape;390;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Opening Slide date 1 1">
  <p:cSld name="TITLE_1_1_1">
    <p:spTree>
      <p:nvGrpSpPr>
        <p:cNvPr id="1" name="Shape 391"/>
        <p:cNvGrpSpPr/>
        <p:nvPr/>
      </p:nvGrpSpPr>
      <p:grpSpPr>
        <a:xfrm>
          <a:off x="0" y="0"/>
          <a:ext cx="0" cy="0"/>
          <a:chOff x="0" y="0"/>
          <a:chExt cx="0" cy="0"/>
        </a:xfrm>
      </p:grpSpPr>
      <p:sp>
        <p:nvSpPr>
          <p:cNvPr id="392" name="Google Shape;392;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93" name="Google Shape;393;p61"/>
          <p:cNvCxnSpPr/>
          <p:nvPr/>
        </p:nvCxnSpPr>
        <p:spPr>
          <a:xfrm>
            <a:off x="8287800" y="520300"/>
            <a:ext cx="0" cy="3113700"/>
          </a:xfrm>
          <a:prstGeom prst="straightConnector1">
            <a:avLst/>
          </a:prstGeom>
          <a:noFill/>
          <a:ln w="9525" cap="flat" cmpd="sng">
            <a:solidFill>
              <a:srgbClr val="F1C232"/>
            </a:solidFill>
            <a:prstDash val="solid"/>
            <a:round/>
            <a:headEnd type="none" w="med" len="med"/>
            <a:tailEnd type="none" w="med" len="med"/>
          </a:ln>
        </p:spPr>
      </p:cxnSp>
      <p:cxnSp>
        <p:nvCxnSpPr>
          <p:cNvPr id="394" name="Google Shape;394;p61"/>
          <p:cNvCxnSpPr/>
          <p:nvPr/>
        </p:nvCxnSpPr>
        <p:spPr>
          <a:xfrm rot="10800000">
            <a:off x="616000" y="1442100"/>
            <a:ext cx="0" cy="3122100"/>
          </a:xfrm>
          <a:prstGeom prst="straightConnector1">
            <a:avLst/>
          </a:prstGeom>
          <a:noFill/>
          <a:ln w="9525" cap="flat" cmpd="sng">
            <a:solidFill>
              <a:srgbClr val="F1C232"/>
            </a:solidFill>
            <a:prstDash val="solid"/>
            <a:round/>
            <a:headEnd type="none" w="med" len="med"/>
            <a:tailEnd type="none" w="med" len="med"/>
          </a:ln>
        </p:spPr>
      </p:cxnSp>
      <p:pic>
        <p:nvPicPr>
          <p:cNvPr id="395" name="Google Shape;395;p61"/>
          <p:cNvPicPr preferRelativeResize="0"/>
          <p:nvPr/>
        </p:nvPicPr>
        <p:blipFill>
          <a:blip r:embed="rId2">
            <a:alphaModFix/>
          </a:blip>
          <a:stretch>
            <a:fillRect/>
          </a:stretch>
        </p:blipFill>
        <p:spPr>
          <a:xfrm>
            <a:off x="590725" y="364562"/>
            <a:ext cx="3211375" cy="317025"/>
          </a:xfrm>
          <a:prstGeom prst="rect">
            <a:avLst/>
          </a:prstGeom>
          <a:noFill/>
          <a:ln>
            <a:noFill/>
          </a:ln>
        </p:spPr>
      </p:pic>
      <p:cxnSp>
        <p:nvCxnSpPr>
          <p:cNvPr id="396" name="Google Shape;396;p61"/>
          <p:cNvCxnSpPr/>
          <p:nvPr/>
        </p:nvCxnSpPr>
        <p:spPr>
          <a:xfrm rot="10800000">
            <a:off x="4110425" y="512074"/>
            <a:ext cx="4178700" cy="6300"/>
          </a:xfrm>
          <a:prstGeom prst="straightConnector1">
            <a:avLst/>
          </a:prstGeom>
          <a:noFill/>
          <a:ln w="9525" cap="flat" cmpd="sng">
            <a:solidFill>
              <a:srgbClr val="F1C232"/>
            </a:solidFill>
            <a:prstDash val="solid"/>
            <a:round/>
            <a:headEnd type="none" w="med" len="med"/>
            <a:tailEnd type="none" w="med" len="med"/>
          </a:ln>
        </p:spPr>
      </p:cxnSp>
      <p:cxnSp>
        <p:nvCxnSpPr>
          <p:cNvPr id="397" name="Google Shape;397;p61"/>
          <p:cNvCxnSpPr/>
          <p:nvPr/>
        </p:nvCxnSpPr>
        <p:spPr>
          <a:xfrm rot="10800000">
            <a:off x="616000" y="4564199"/>
            <a:ext cx="4178700" cy="6300"/>
          </a:xfrm>
          <a:prstGeom prst="straightConnector1">
            <a:avLst/>
          </a:prstGeom>
          <a:noFill/>
          <a:ln w="9525" cap="flat" cmpd="sng">
            <a:solidFill>
              <a:srgbClr val="F1C232"/>
            </a:solidFill>
            <a:prstDash val="solid"/>
            <a:round/>
            <a:headEnd type="none" w="med" len="med"/>
            <a:tailEnd type="none" w="med" len="med"/>
          </a:ln>
        </p:spPr>
      </p:cxnSp>
      <p:sp>
        <p:nvSpPr>
          <p:cNvPr id="398" name="Google Shape;398;p61"/>
          <p:cNvSpPr txBox="1">
            <a:spLocks noGrp="1"/>
          </p:cNvSpPr>
          <p:nvPr>
            <p:ph type="title"/>
          </p:nvPr>
        </p:nvSpPr>
        <p:spPr>
          <a:xfrm>
            <a:off x="764175" y="1196824"/>
            <a:ext cx="7299600" cy="2275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5200"/>
              <a:buNone/>
              <a:defRPr sz="5200" b="1">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9" name="Google Shape;399;p61"/>
          <p:cNvSpPr txBox="1">
            <a:spLocks noGrp="1"/>
          </p:cNvSpPr>
          <p:nvPr>
            <p:ph type="subTitle" idx="1"/>
          </p:nvPr>
        </p:nvSpPr>
        <p:spPr>
          <a:xfrm>
            <a:off x="4845400" y="4314925"/>
            <a:ext cx="2967000" cy="272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Roboto"/>
              <a:buNone/>
              <a:defRPr>
                <a:solidFill>
                  <a:schemeClr val="dk1"/>
                </a:solidFill>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0"/>
        <p:cNvGrpSpPr/>
        <p:nvPr/>
      </p:nvGrpSpPr>
      <p:grpSpPr>
        <a:xfrm>
          <a:off x="0" y="0"/>
          <a:ext cx="0" cy="0"/>
          <a:chOff x="0" y="0"/>
          <a:chExt cx="0" cy="0"/>
        </a:xfrm>
      </p:grpSpPr>
      <p:sp>
        <p:nvSpPr>
          <p:cNvPr id="401" name="Google Shape;401;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image" Target="../media/image1.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6.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5.jpg"/><Relationship Id="rId2" Type="http://schemas.openxmlformats.org/officeDocument/2006/relationships/slideLayout" Target="../slideLayouts/slideLayout45.xml"/><Relationship Id="rId16" Type="http://schemas.openxmlformats.org/officeDocument/2006/relationships/theme" Target="../theme/theme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6379334" y="4767263"/>
            <a:ext cx="21336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9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93"/>
        <p:cNvGrpSpPr/>
        <p:nvPr/>
      </p:nvGrpSpPr>
      <p:grpSpPr>
        <a:xfrm>
          <a:off x="0" y="0"/>
          <a:ext cx="0" cy="0"/>
          <a:chOff x="0" y="0"/>
          <a:chExt cx="0" cy="0"/>
        </a:xfrm>
      </p:grpSpPr>
      <p:sp>
        <p:nvSpPr>
          <p:cNvPr id="94" name="Google Shape;94;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Font typeface="Roboto"/>
              <a:buNone/>
              <a:defRPr sz="2800" b="1">
                <a:solidFill>
                  <a:schemeClr val="dk1"/>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95" name="Google Shape;95;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pic>
        <p:nvPicPr>
          <p:cNvPr id="96" name="Google Shape;96;p23"/>
          <p:cNvPicPr preferRelativeResize="0"/>
          <p:nvPr/>
        </p:nvPicPr>
        <p:blipFill rotWithShape="1">
          <a:blip r:embed="rId25">
            <a:alphaModFix/>
          </a:blip>
          <a:srcRect t="73363" r="1156"/>
          <a:stretch/>
        </p:blipFill>
        <p:spPr>
          <a:xfrm>
            <a:off x="0" y="0"/>
            <a:ext cx="9143997" cy="1949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marina">
    <p:bg>
      <p:bgPr>
        <a:blipFill>
          <a:blip r:embed="rId17">
            <a:alphaModFix/>
          </a:blip>
          <a:stretch>
            <a:fillRect/>
          </a:stretch>
        </a:blipFill>
        <a:effectLst/>
      </p:bgPr>
    </p:bg>
    <p:spTree>
      <p:nvGrpSpPr>
        <p:cNvPr id="1" name="Shape 266"/>
        <p:cNvGrpSpPr/>
        <p:nvPr/>
      </p:nvGrpSpPr>
      <p:grpSpPr>
        <a:xfrm>
          <a:off x="0" y="0"/>
          <a:ext cx="0" cy="0"/>
          <a:chOff x="0" y="0"/>
          <a:chExt cx="0" cy="0"/>
        </a:xfrm>
      </p:grpSpPr>
      <p:sp>
        <p:nvSpPr>
          <p:cNvPr id="267" name="Google Shape;267;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Roboto"/>
                <a:ea typeface="Roboto"/>
                <a:cs typeface="Roboto"/>
                <a:sym typeface="Roboto"/>
              </a:defRPr>
            </a:lvl1pPr>
            <a:lvl2pPr lvl="1" algn="r" rtl="0">
              <a:buNone/>
              <a:defRPr sz="1000">
                <a:solidFill>
                  <a:schemeClr val="dk1"/>
                </a:solidFill>
                <a:latin typeface="Roboto"/>
                <a:ea typeface="Roboto"/>
                <a:cs typeface="Roboto"/>
                <a:sym typeface="Roboto"/>
              </a:defRPr>
            </a:lvl2pPr>
            <a:lvl3pPr lvl="2" algn="r" rtl="0">
              <a:buNone/>
              <a:defRPr sz="1000">
                <a:solidFill>
                  <a:schemeClr val="dk1"/>
                </a:solidFill>
                <a:latin typeface="Roboto"/>
                <a:ea typeface="Roboto"/>
                <a:cs typeface="Roboto"/>
                <a:sym typeface="Roboto"/>
              </a:defRPr>
            </a:lvl3pPr>
            <a:lvl4pPr lvl="3" algn="r" rtl="0">
              <a:buNone/>
              <a:defRPr sz="1000">
                <a:solidFill>
                  <a:schemeClr val="dk1"/>
                </a:solidFill>
                <a:latin typeface="Roboto"/>
                <a:ea typeface="Roboto"/>
                <a:cs typeface="Roboto"/>
                <a:sym typeface="Roboto"/>
              </a:defRPr>
            </a:lvl4pPr>
            <a:lvl5pPr lvl="4" algn="r" rtl="0">
              <a:buNone/>
              <a:defRPr sz="1000">
                <a:solidFill>
                  <a:schemeClr val="dk1"/>
                </a:solidFill>
                <a:latin typeface="Roboto"/>
                <a:ea typeface="Roboto"/>
                <a:cs typeface="Roboto"/>
                <a:sym typeface="Roboto"/>
              </a:defRPr>
            </a:lvl5pPr>
            <a:lvl6pPr lvl="5" algn="r" rtl="0">
              <a:buNone/>
              <a:defRPr sz="1000">
                <a:solidFill>
                  <a:schemeClr val="dk1"/>
                </a:solidFill>
                <a:latin typeface="Roboto"/>
                <a:ea typeface="Roboto"/>
                <a:cs typeface="Roboto"/>
                <a:sym typeface="Roboto"/>
              </a:defRPr>
            </a:lvl6pPr>
            <a:lvl7pPr lvl="6" algn="r" rtl="0">
              <a:buNone/>
              <a:defRPr sz="1000">
                <a:solidFill>
                  <a:schemeClr val="dk1"/>
                </a:solidFill>
                <a:latin typeface="Roboto"/>
                <a:ea typeface="Roboto"/>
                <a:cs typeface="Roboto"/>
                <a:sym typeface="Roboto"/>
              </a:defRPr>
            </a:lvl7pPr>
            <a:lvl8pPr lvl="7" algn="r" rtl="0">
              <a:buNone/>
              <a:defRPr sz="1000">
                <a:solidFill>
                  <a:schemeClr val="dk1"/>
                </a:solidFill>
                <a:latin typeface="Roboto"/>
                <a:ea typeface="Roboto"/>
                <a:cs typeface="Roboto"/>
                <a:sym typeface="Roboto"/>
              </a:defRPr>
            </a:lvl8pPr>
            <a:lvl9pPr lvl="8" algn="r" rtl="0">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268" name="Google Shape;268;p47"/>
          <p:cNvPicPr preferRelativeResize="0"/>
          <p:nvPr/>
        </p:nvPicPr>
        <p:blipFill>
          <a:blip r:embed="rId18">
            <a:alphaModFix/>
          </a:blip>
          <a:stretch>
            <a:fillRect/>
          </a:stretch>
        </p:blipFill>
        <p:spPr>
          <a:xfrm>
            <a:off x="590725" y="364562"/>
            <a:ext cx="3211375" cy="3170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hyperlink" Target="https://www.nvidia.com/en-us/data-center/v100/" TargetMode="External"/><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hyperlink" Target="https://www.image-net.org/update-mar-11-2021.php" TargetMode="External"/><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title"/>
          </p:nvPr>
        </p:nvSpPr>
        <p:spPr>
          <a:xfrm>
            <a:off x="363375" y="1085775"/>
            <a:ext cx="8417400" cy="785100"/>
          </a:xfrm>
          <a:prstGeom prst="rect">
            <a:avLst/>
          </a:prstGeom>
        </p:spPr>
        <p:txBody>
          <a:bodyPr spcFirstLastPara="1" wrap="square" lIns="68575" tIns="68575" rIns="68575" bIns="68575" anchor="t" anchorCtr="0">
            <a:spAutoFit/>
          </a:bodyPr>
          <a:lstStyle/>
          <a:p>
            <a:pPr marL="0" lvl="0" indent="0" algn="ctr" rtl="0">
              <a:spcBef>
                <a:spcPts val="0"/>
              </a:spcBef>
              <a:spcAft>
                <a:spcPts val="0"/>
              </a:spcAft>
              <a:buNone/>
            </a:pPr>
            <a:r>
              <a:rPr lang="en" sz="4200"/>
              <a:t>CLIP: Connecting text and images</a:t>
            </a:r>
            <a:endParaRPr sz="4200"/>
          </a:p>
        </p:txBody>
      </p:sp>
      <p:sp>
        <p:nvSpPr>
          <p:cNvPr id="408" name="Google Shape;408;p63"/>
          <p:cNvSpPr txBox="1">
            <a:spLocks noGrp="1"/>
          </p:cNvSpPr>
          <p:nvPr>
            <p:ph type="subTitle" idx="1"/>
          </p:nvPr>
        </p:nvSpPr>
        <p:spPr>
          <a:xfrm>
            <a:off x="363375" y="2027547"/>
            <a:ext cx="8417400" cy="783600"/>
          </a:xfrm>
          <a:prstGeom prst="rect">
            <a:avLst/>
          </a:prstGeom>
        </p:spPr>
        <p:txBody>
          <a:bodyPr spcFirstLastPara="1" wrap="square" lIns="68575" tIns="68575" rIns="68575" bIns="68575" anchor="t" anchorCtr="0">
            <a:noAutofit/>
          </a:bodyPr>
          <a:lstStyle/>
          <a:p>
            <a:pPr marL="0" lvl="0" indent="0" algn="ctr" rtl="0">
              <a:spcBef>
                <a:spcPts val="0"/>
              </a:spcBef>
              <a:spcAft>
                <a:spcPts val="0"/>
              </a:spcAft>
              <a:buNone/>
            </a:pPr>
            <a:r>
              <a:rPr lang="en"/>
              <a:t>EECS 598</a:t>
            </a:r>
            <a:endParaRPr/>
          </a:p>
        </p:txBody>
      </p:sp>
      <p:sp>
        <p:nvSpPr>
          <p:cNvPr id="409" name="Google Shape;409;p63"/>
          <p:cNvSpPr txBox="1">
            <a:spLocks noGrp="1"/>
          </p:cNvSpPr>
          <p:nvPr>
            <p:ph type="subTitle" idx="2"/>
          </p:nvPr>
        </p:nvSpPr>
        <p:spPr>
          <a:xfrm>
            <a:off x="363375" y="3137500"/>
            <a:ext cx="8417400" cy="4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Jiachen Liu</a:t>
            </a:r>
            <a:endParaRPr/>
          </a:p>
        </p:txBody>
      </p:sp>
      <p:sp>
        <p:nvSpPr>
          <p:cNvPr id="410" name="Google Shape;410;p63"/>
          <p:cNvSpPr txBox="1">
            <a:spLocks noGrp="1"/>
          </p:cNvSpPr>
          <p:nvPr>
            <p:ph type="subTitle" idx="3"/>
          </p:nvPr>
        </p:nvSpPr>
        <p:spPr>
          <a:xfrm>
            <a:off x="363375" y="3532600"/>
            <a:ext cx="8417400" cy="47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2024/1</a:t>
            </a:r>
            <a:endParaRPr/>
          </a:p>
        </p:txBody>
      </p:sp>
      <p:pic>
        <p:nvPicPr>
          <p:cNvPr id="411" name="Google Shape;411;p63"/>
          <p:cNvPicPr preferRelativeResize="0"/>
          <p:nvPr/>
        </p:nvPicPr>
        <p:blipFill>
          <a:blip r:embed="rId3">
            <a:alphaModFix/>
          </a:blip>
          <a:stretch>
            <a:fillRect/>
          </a:stretch>
        </p:blipFill>
        <p:spPr>
          <a:xfrm>
            <a:off x="314650" y="4287713"/>
            <a:ext cx="2329016" cy="619625"/>
          </a:xfrm>
          <a:prstGeom prst="rect">
            <a:avLst/>
          </a:prstGeom>
          <a:noFill/>
          <a:ln>
            <a:noFill/>
          </a:ln>
        </p:spPr>
      </p:pic>
      <p:pic>
        <p:nvPicPr>
          <p:cNvPr id="412" name="Google Shape;412;p63"/>
          <p:cNvPicPr preferRelativeResize="0"/>
          <p:nvPr/>
        </p:nvPicPr>
        <p:blipFill>
          <a:blip r:embed="rId4">
            <a:alphaModFix/>
          </a:blip>
          <a:stretch>
            <a:fillRect/>
          </a:stretch>
        </p:blipFill>
        <p:spPr>
          <a:xfrm>
            <a:off x="6532985" y="4364389"/>
            <a:ext cx="2329016" cy="466269"/>
          </a:xfrm>
          <a:prstGeom prst="rect">
            <a:avLst/>
          </a:prstGeom>
          <a:noFill/>
          <a:ln>
            <a:noFill/>
          </a:ln>
        </p:spPr>
      </p:pic>
      <p:sp>
        <p:nvSpPr>
          <p:cNvPr id="413" name="Google Shape;413;p6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0"/>
        <p:cNvGrpSpPr/>
        <p:nvPr/>
      </p:nvGrpSpPr>
      <p:grpSpPr>
        <a:xfrm>
          <a:off x="0" y="0"/>
          <a:ext cx="0" cy="0"/>
          <a:chOff x="0" y="0"/>
          <a:chExt cx="0" cy="0"/>
        </a:xfrm>
      </p:grpSpPr>
      <p:sp>
        <p:nvSpPr>
          <p:cNvPr id="491" name="Google Shape;491;p72"/>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Experiment Results of CLIP</a:t>
            </a:r>
            <a:endParaRPr sz="3300"/>
          </a:p>
        </p:txBody>
      </p:sp>
      <p:sp>
        <p:nvSpPr>
          <p:cNvPr id="492" name="Google Shape;492;p72"/>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endParaRPr sz="2200">
              <a:solidFill>
                <a:srgbClr val="00274C"/>
              </a:solidFill>
              <a:latin typeface="Roboto"/>
              <a:ea typeface="Roboto"/>
              <a:cs typeface="Roboto"/>
              <a:sym typeface="Roboto"/>
            </a:endParaRPr>
          </a:p>
        </p:txBody>
      </p:sp>
      <p:sp>
        <p:nvSpPr>
          <p:cNvPr id="493" name="Google Shape;49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
        <p:nvSpPr>
          <p:cNvPr id="494" name="Google Shape;494;p72"/>
          <p:cNvSpPr txBox="1"/>
          <p:nvPr/>
        </p:nvSpPr>
        <p:spPr>
          <a:xfrm>
            <a:off x="0" y="4895700"/>
            <a:ext cx="6928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Learning Transferable Visual Models From Natural Language Supervision</a:t>
            </a:r>
            <a:endParaRPr sz="800">
              <a:solidFill>
                <a:schemeClr val="dk2"/>
              </a:solidFill>
            </a:endParaRPr>
          </a:p>
        </p:txBody>
      </p:sp>
      <p:pic>
        <p:nvPicPr>
          <p:cNvPr id="495" name="Google Shape;495;p72"/>
          <p:cNvPicPr preferRelativeResize="0"/>
          <p:nvPr/>
        </p:nvPicPr>
        <p:blipFill rotWithShape="1">
          <a:blip r:embed="rId3">
            <a:alphaModFix/>
          </a:blip>
          <a:srcRect b="18407"/>
          <a:stretch/>
        </p:blipFill>
        <p:spPr>
          <a:xfrm>
            <a:off x="1479175" y="979550"/>
            <a:ext cx="6084030" cy="3822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9"/>
        <p:cNvGrpSpPr/>
        <p:nvPr/>
      </p:nvGrpSpPr>
      <p:grpSpPr>
        <a:xfrm>
          <a:off x="0" y="0"/>
          <a:ext cx="0" cy="0"/>
          <a:chOff x="0" y="0"/>
          <a:chExt cx="0" cy="0"/>
        </a:xfrm>
      </p:grpSpPr>
      <p:sp>
        <p:nvSpPr>
          <p:cNvPr id="500" name="Google Shape;500;p73"/>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Recap: Why does CLIP Matter?</a:t>
            </a:r>
            <a:endParaRPr sz="3300"/>
          </a:p>
        </p:txBody>
      </p:sp>
      <p:sp>
        <p:nvSpPr>
          <p:cNvPr id="501" name="Google Shape;501;p73"/>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457200" lvl="0" indent="-368300" algn="l" rtl="0">
              <a:lnSpc>
                <a:spcPct val="115000"/>
              </a:lnSpc>
              <a:spcBef>
                <a:spcPts val="0"/>
              </a:spcBef>
              <a:spcAft>
                <a:spcPts val="0"/>
              </a:spcAft>
              <a:buClr>
                <a:srgbClr val="002E5E"/>
              </a:buClr>
              <a:buSzPts val="2200"/>
              <a:buFont typeface="Roboto"/>
              <a:buAutoNum type="arabicPeriod"/>
            </a:pPr>
            <a:r>
              <a:rPr lang="en" sz="2200">
                <a:solidFill>
                  <a:srgbClr val="002E5E"/>
                </a:solidFill>
                <a:latin typeface="Roboto"/>
                <a:ea typeface="Roboto"/>
                <a:cs typeface="Roboto"/>
                <a:sym typeface="Roboto"/>
              </a:rPr>
              <a:t>Bridge Visual and Textual Understanding</a:t>
            </a:r>
            <a:endParaRPr sz="2200">
              <a:solidFill>
                <a:srgbClr val="002E5E"/>
              </a:solidFill>
              <a:latin typeface="Roboto"/>
              <a:ea typeface="Roboto"/>
              <a:cs typeface="Roboto"/>
              <a:sym typeface="Roboto"/>
            </a:endParaRPr>
          </a:p>
          <a:p>
            <a:pPr marL="457200" lvl="0" indent="-368300" algn="l" rtl="0">
              <a:lnSpc>
                <a:spcPct val="115000"/>
              </a:lnSpc>
              <a:spcBef>
                <a:spcPts val="0"/>
              </a:spcBef>
              <a:spcAft>
                <a:spcPts val="0"/>
              </a:spcAft>
              <a:buClr>
                <a:srgbClr val="002E5E"/>
              </a:buClr>
              <a:buSzPts val="2200"/>
              <a:buFont typeface="Roboto"/>
              <a:buAutoNum type="arabicPeriod"/>
            </a:pPr>
            <a:r>
              <a:rPr lang="en" sz="2200">
                <a:solidFill>
                  <a:srgbClr val="002E5E"/>
                </a:solidFill>
                <a:latin typeface="Roboto"/>
                <a:ea typeface="Roboto"/>
                <a:cs typeface="Roboto"/>
                <a:sym typeface="Roboto"/>
              </a:rPr>
              <a:t>Zero-Shot Learning Capabilities</a:t>
            </a:r>
            <a:endParaRPr sz="2200">
              <a:solidFill>
                <a:srgbClr val="002E5E"/>
              </a:solidFill>
              <a:latin typeface="Roboto"/>
              <a:ea typeface="Roboto"/>
              <a:cs typeface="Roboto"/>
              <a:sym typeface="Roboto"/>
            </a:endParaRPr>
          </a:p>
          <a:p>
            <a:pPr marL="457200" lvl="0" indent="-368300" algn="l" rtl="0">
              <a:lnSpc>
                <a:spcPct val="115000"/>
              </a:lnSpc>
              <a:spcBef>
                <a:spcPts val="0"/>
              </a:spcBef>
              <a:spcAft>
                <a:spcPts val="0"/>
              </a:spcAft>
              <a:buClr>
                <a:srgbClr val="002E5E"/>
              </a:buClr>
              <a:buSzPts val="2200"/>
              <a:buFont typeface="Roboto"/>
              <a:buAutoNum type="arabicPeriod"/>
            </a:pPr>
            <a:r>
              <a:rPr lang="en" sz="2200">
                <a:solidFill>
                  <a:srgbClr val="002E5E"/>
                </a:solidFill>
                <a:latin typeface="Roboto"/>
                <a:ea typeface="Roboto"/>
                <a:cs typeface="Roboto"/>
                <a:sym typeface="Roboto"/>
              </a:rPr>
              <a:t>Robustness Against Adversarial Attacks</a:t>
            </a:r>
            <a:endParaRPr sz="2200">
              <a:solidFill>
                <a:srgbClr val="002E5E"/>
              </a:solidFill>
              <a:latin typeface="Roboto"/>
              <a:ea typeface="Roboto"/>
              <a:cs typeface="Roboto"/>
              <a:sym typeface="Roboto"/>
            </a:endParaRPr>
          </a:p>
          <a:p>
            <a:pPr marL="457200" lvl="0" indent="-368300" algn="l" rtl="0">
              <a:lnSpc>
                <a:spcPct val="115000"/>
              </a:lnSpc>
              <a:spcBef>
                <a:spcPts val="0"/>
              </a:spcBef>
              <a:spcAft>
                <a:spcPts val="0"/>
              </a:spcAft>
              <a:buClr>
                <a:srgbClr val="002E5E"/>
              </a:buClr>
              <a:buSzPts val="2200"/>
              <a:buFont typeface="Roboto"/>
              <a:buAutoNum type="arabicPeriod"/>
            </a:pPr>
            <a:r>
              <a:rPr lang="en" sz="2200">
                <a:solidFill>
                  <a:srgbClr val="002E5E"/>
                </a:solidFill>
                <a:latin typeface="Roboto"/>
                <a:ea typeface="Roboto"/>
                <a:cs typeface="Roboto"/>
                <a:sym typeface="Roboto"/>
              </a:rPr>
              <a:t>Training data efficiency</a:t>
            </a:r>
            <a:endParaRPr sz="2200">
              <a:solidFill>
                <a:srgbClr val="002E5E"/>
              </a:solidFill>
              <a:highlight>
                <a:srgbClr val="343541"/>
              </a:highlight>
              <a:latin typeface="Roboto"/>
              <a:ea typeface="Roboto"/>
              <a:cs typeface="Roboto"/>
              <a:sym typeface="Roboto"/>
            </a:endParaRPr>
          </a:p>
          <a:p>
            <a:pPr marL="0" lvl="0" indent="0" algn="l" rtl="0">
              <a:lnSpc>
                <a:spcPct val="115000"/>
              </a:lnSpc>
              <a:spcBef>
                <a:spcPts val="0"/>
              </a:spcBef>
              <a:spcAft>
                <a:spcPts val="0"/>
              </a:spcAft>
              <a:buNone/>
            </a:pPr>
            <a:endParaRPr sz="2200">
              <a:solidFill>
                <a:srgbClr val="002E5E"/>
              </a:solidFill>
              <a:latin typeface="Roboto"/>
              <a:ea typeface="Roboto"/>
              <a:cs typeface="Roboto"/>
              <a:sym typeface="Roboto"/>
            </a:endParaRPr>
          </a:p>
        </p:txBody>
      </p:sp>
      <p:sp>
        <p:nvSpPr>
          <p:cNvPr id="502" name="Google Shape;502;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6"/>
        <p:cNvGrpSpPr/>
        <p:nvPr/>
      </p:nvGrpSpPr>
      <p:grpSpPr>
        <a:xfrm>
          <a:off x="0" y="0"/>
          <a:ext cx="0" cy="0"/>
          <a:chOff x="0" y="0"/>
          <a:chExt cx="0" cy="0"/>
        </a:xfrm>
      </p:grpSpPr>
      <p:sp>
        <p:nvSpPr>
          <p:cNvPr id="507" name="Google Shape;507;p74"/>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Training Resources for CLIP</a:t>
            </a:r>
            <a:endParaRPr sz="3300"/>
          </a:p>
        </p:txBody>
      </p:sp>
      <p:sp>
        <p:nvSpPr>
          <p:cNvPr id="508" name="Google Shape;508;p74"/>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457200" lvl="0" indent="-355600" algn="l" rtl="0">
              <a:lnSpc>
                <a:spcPct val="200000"/>
              </a:lnSpc>
              <a:spcBef>
                <a:spcPts val="600"/>
              </a:spcBef>
              <a:spcAft>
                <a:spcPts val="0"/>
              </a:spcAft>
              <a:buClr>
                <a:schemeClr val="dk1"/>
              </a:buClr>
              <a:buSzPts val="2000"/>
              <a:buAutoNum type="arabicPeriod"/>
            </a:pPr>
            <a:r>
              <a:rPr lang="en" sz="2000">
                <a:solidFill>
                  <a:schemeClr val="dk1"/>
                </a:solidFill>
              </a:rPr>
              <a:t>Training data size: 400,000,000 image-text pairs. </a:t>
            </a:r>
            <a:endParaRPr sz="2000">
              <a:solidFill>
                <a:schemeClr val="dk1"/>
              </a:solidFill>
            </a:endParaRPr>
          </a:p>
          <a:p>
            <a:pPr marL="457200" lvl="0" indent="-355600" algn="l" rtl="0">
              <a:lnSpc>
                <a:spcPct val="200000"/>
              </a:lnSpc>
              <a:spcBef>
                <a:spcPts val="0"/>
              </a:spcBef>
              <a:spcAft>
                <a:spcPts val="0"/>
              </a:spcAft>
              <a:buClr>
                <a:schemeClr val="dk1"/>
              </a:buClr>
              <a:buSzPts val="2000"/>
              <a:buAutoNum type="arabicPeriod"/>
            </a:pPr>
            <a:r>
              <a:rPr lang="en" sz="2000">
                <a:solidFill>
                  <a:schemeClr val="dk1"/>
                </a:solidFill>
              </a:rPr>
              <a:t>Training time: 30 GPU days across </a:t>
            </a:r>
            <a:r>
              <a:rPr lang="en" sz="2000" u="sng">
                <a:solidFill>
                  <a:srgbClr val="211F1F"/>
                </a:solidFill>
                <a:hlinkClick r:id="rId3">
                  <a:extLst>
                    <a:ext uri="{A12FA001-AC4F-418D-AE19-62706E023703}">
                      <ahyp:hlinkClr xmlns:ahyp="http://schemas.microsoft.com/office/drawing/2018/hyperlinkcolor" val="tx"/>
                    </a:ext>
                  </a:extLst>
                </a:hlinkClick>
              </a:rPr>
              <a:t>592 V100 GPUs</a:t>
            </a:r>
            <a:r>
              <a:rPr lang="en" sz="2000">
                <a:solidFill>
                  <a:schemeClr val="dk1"/>
                </a:solidFill>
              </a:rPr>
              <a:t>. </a:t>
            </a:r>
            <a:endParaRPr sz="2000">
              <a:solidFill>
                <a:schemeClr val="dk1"/>
              </a:solidFill>
            </a:endParaRPr>
          </a:p>
          <a:p>
            <a:pPr marL="457200" lvl="0" indent="-355600" algn="l" rtl="0">
              <a:lnSpc>
                <a:spcPct val="200000"/>
              </a:lnSpc>
              <a:spcBef>
                <a:spcPts val="0"/>
              </a:spcBef>
              <a:spcAft>
                <a:spcPts val="0"/>
              </a:spcAft>
              <a:buClr>
                <a:schemeClr val="dk1"/>
              </a:buClr>
              <a:buSzPts val="2000"/>
              <a:buAutoNum type="arabicPeriod"/>
            </a:pPr>
            <a:r>
              <a:rPr lang="en" sz="2000">
                <a:solidFill>
                  <a:schemeClr val="dk1"/>
                </a:solidFill>
              </a:rPr>
              <a:t>Training cost: $1,000,000 on AWS on-demand instances</a:t>
            </a:r>
            <a:endParaRPr sz="2000">
              <a:solidFill>
                <a:schemeClr val="dk1"/>
              </a:solidFill>
            </a:endParaRPr>
          </a:p>
        </p:txBody>
      </p:sp>
      <p:sp>
        <p:nvSpPr>
          <p:cNvPr id="509" name="Google Shape;509;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3"/>
        <p:cNvGrpSpPr/>
        <p:nvPr/>
      </p:nvGrpSpPr>
      <p:grpSpPr>
        <a:xfrm>
          <a:off x="0" y="0"/>
          <a:ext cx="0" cy="0"/>
          <a:chOff x="0" y="0"/>
          <a:chExt cx="0" cy="0"/>
        </a:xfrm>
      </p:grpSpPr>
      <p:sp>
        <p:nvSpPr>
          <p:cNvPr id="514" name="Google Shape;514;p75"/>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Challenges and Limitation of CLIP</a:t>
            </a:r>
            <a:endParaRPr sz="3300"/>
          </a:p>
        </p:txBody>
      </p:sp>
      <p:sp>
        <p:nvSpPr>
          <p:cNvPr id="515" name="Google Shape;515;p75"/>
          <p:cNvSpPr txBox="1"/>
          <p:nvPr/>
        </p:nvSpPr>
        <p:spPr>
          <a:xfrm>
            <a:off x="285425" y="1176575"/>
            <a:ext cx="8517900" cy="3582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1200"/>
              </a:spcBef>
              <a:spcAft>
                <a:spcPts val="0"/>
              </a:spcAft>
              <a:buClr>
                <a:srgbClr val="002E5E"/>
              </a:buClr>
              <a:buSzPts val="2000"/>
              <a:buFont typeface="Roboto"/>
              <a:buAutoNum type="arabicPeriod"/>
            </a:pPr>
            <a:r>
              <a:rPr lang="en" sz="2000" dirty="0">
                <a:solidFill>
                  <a:srgbClr val="002E5E"/>
                </a:solidFill>
                <a:latin typeface="Roboto"/>
                <a:ea typeface="Roboto"/>
                <a:cs typeface="Roboto"/>
                <a:sym typeface="Roboto"/>
              </a:rPr>
              <a:t>Computation-Intensive</a:t>
            </a:r>
            <a:endParaRPr sz="2000" dirty="0">
              <a:solidFill>
                <a:srgbClr val="002E5E"/>
              </a:solidFill>
              <a:latin typeface="Roboto"/>
              <a:ea typeface="Roboto"/>
              <a:cs typeface="Roboto"/>
              <a:sym typeface="Roboto"/>
            </a:endParaRPr>
          </a:p>
          <a:p>
            <a:pPr marL="457200" lvl="0" indent="-355600" algn="l" rtl="0">
              <a:lnSpc>
                <a:spcPct val="115000"/>
              </a:lnSpc>
              <a:spcBef>
                <a:spcPts val="0"/>
              </a:spcBef>
              <a:spcAft>
                <a:spcPts val="0"/>
              </a:spcAft>
              <a:buClr>
                <a:srgbClr val="002E5E"/>
              </a:buClr>
              <a:buSzPts val="2000"/>
              <a:buFont typeface="Roboto"/>
              <a:buAutoNum type="arabicPeriod"/>
            </a:pPr>
            <a:r>
              <a:rPr lang="en" sz="2000" dirty="0">
                <a:solidFill>
                  <a:srgbClr val="002E5E"/>
                </a:solidFill>
                <a:highlight>
                  <a:srgbClr val="FFFFFF"/>
                </a:highlight>
              </a:rPr>
              <a:t>Struggles on more abstract or systematic tasks </a:t>
            </a:r>
            <a:endParaRPr sz="2000" dirty="0">
              <a:solidFill>
                <a:srgbClr val="002E5E"/>
              </a:solidFill>
              <a:highlight>
                <a:srgbClr val="FFFFFF"/>
              </a:highlight>
            </a:endParaRPr>
          </a:p>
          <a:p>
            <a:pPr marL="914400" lvl="1" indent="-355600" algn="l" rtl="0">
              <a:lnSpc>
                <a:spcPct val="115000"/>
              </a:lnSpc>
              <a:spcBef>
                <a:spcPts val="0"/>
              </a:spcBef>
              <a:spcAft>
                <a:spcPts val="0"/>
              </a:spcAft>
              <a:buClr>
                <a:srgbClr val="002E5E"/>
              </a:buClr>
              <a:buSzPts val="2000"/>
              <a:buFont typeface="Roboto"/>
              <a:buAutoNum type="alphaLcPeriod"/>
            </a:pPr>
            <a:r>
              <a:rPr lang="en" sz="2000" dirty="0">
                <a:solidFill>
                  <a:srgbClr val="002E5E"/>
                </a:solidFill>
                <a:highlight>
                  <a:srgbClr val="FFFFFF"/>
                </a:highlight>
              </a:rPr>
              <a:t>Count the number of objects in an image </a:t>
            </a:r>
            <a:endParaRPr sz="2000" dirty="0">
              <a:solidFill>
                <a:srgbClr val="002E5E"/>
              </a:solidFill>
              <a:highlight>
                <a:srgbClr val="FFFFFF"/>
              </a:highlight>
            </a:endParaRPr>
          </a:p>
          <a:p>
            <a:pPr marL="914400" lvl="1" indent="-355600" algn="l" rtl="0">
              <a:lnSpc>
                <a:spcPct val="115000"/>
              </a:lnSpc>
              <a:spcBef>
                <a:spcPts val="0"/>
              </a:spcBef>
              <a:spcAft>
                <a:spcPts val="0"/>
              </a:spcAft>
              <a:buClr>
                <a:srgbClr val="002E5E"/>
              </a:buClr>
              <a:buSzPts val="2000"/>
              <a:buFont typeface="Roboto"/>
              <a:buAutoNum type="alphaLcPeriod"/>
            </a:pPr>
            <a:r>
              <a:rPr lang="en" sz="2000" dirty="0">
                <a:solidFill>
                  <a:srgbClr val="002E5E"/>
                </a:solidFill>
                <a:highlight>
                  <a:srgbClr val="FFFFFF"/>
                </a:highlight>
              </a:rPr>
              <a:t>Predict how close the nearest car is in a photo. </a:t>
            </a:r>
            <a:endParaRPr sz="2000" dirty="0">
              <a:solidFill>
                <a:srgbClr val="002E5E"/>
              </a:solidFill>
              <a:highlight>
                <a:srgbClr val="FFFFFF"/>
              </a:highlight>
            </a:endParaRPr>
          </a:p>
          <a:p>
            <a:pPr marL="457200" lvl="0" indent="-355600" algn="l" rtl="0">
              <a:lnSpc>
                <a:spcPct val="115000"/>
              </a:lnSpc>
              <a:spcBef>
                <a:spcPts val="0"/>
              </a:spcBef>
              <a:spcAft>
                <a:spcPts val="0"/>
              </a:spcAft>
              <a:buClr>
                <a:srgbClr val="002E5E"/>
              </a:buClr>
              <a:buSzPts val="2000"/>
              <a:buFont typeface="Roboto"/>
              <a:buAutoNum type="arabicPeriod"/>
            </a:pPr>
            <a:r>
              <a:rPr lang="en" sz="2000" dirty="0">
                <a:solidFill>
                  <a:srgbClr val="002E5E"/>
                </a:solidFill>
                <a:highlight>
                  <a:srgbClr val="FFFFFF"/>
                </a:highlight>
              </a:rPr>
              <a:t>CLIP also still has poor generalization to images not covered in its pre-training dataset. </a:t>
            </a:r>
            <a:endParaRPr sz="2000" dirty="0">
              <a:solidFill>
                <a:srgbClr val="002E5E"/>
              </a:solidFill>
              <a:highlight>
                <a:srgbClr val="FFFFFF"/>
              </a:highlight>
            </a:endParaRPr>
          </a:p>
          <a:p>
            <a:pPr marL="457200" lvl="0" indent="-355600" algn="l" rtl="0">
              <a:lnSpc>
                <a:spcPct val="115000"/>
              </a:lnSpc>
              <a:spcBef>
                <a:spcPts val="0"/>
              </a:spcBef>
              <a:spcAft>
                <a:spcPts val="0"/>
              </a:spcAft>
              <a:buClr>
                <a:srgbClr val="002E5E"/>
              </a:buClr>
              <a:buSzPts val="2000"/>
              <a:buAutoNum type="arabicPeriod"/>
            </a:pPr>
            <a:r>
              <a:rPr lang="en" sz="2000" dirty="0">
                <a:solidFill>
                  <a:srgbClr val="002E5E"/>
                </a:solidFill>
                <a:highlight>
                  <a:srgbClr val="FFFFFF"/>
                </a:highlight>
              </a:rPr>
              <a:t>Sensitive to wording or phrasing </a:t>
            </a:r>
            <a:endParaRPr sz="2000" dirty="0">
              <a:solidFill>
                <a:srgbClr val="002E5E"/>
              </a:solidFill>
              <a:highlight>
                <a:srgbClr val="FFFFFF"/>
              </a:highlight>
            </a:endParaRPr>
          </a:p>
        </p:txBody>
      </p:sp>
      <p:sp>
        <p:nvSpPr>
          <p:cNvPr id="516" name="Google Shape;516;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
        <p:nvSpPr>
          <p:cNvPr id="517" name="Google Shape;517;p75"/>
          <p:cNvSpPr txBox="1"/>
          <p:nvPr/>
        </p:nvSpPr>
        <p:spPr>
          <a:xfrm>
            <a:off x="0" y="48957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https://openai.com/research/clip</a:t>
            </a:r>
            <a:endParaRPr sz="8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76"/>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Follow-up Works of CLIP</a:t>
            </a:r>
            <a:endParaRPr sz="3300"/>
          </a:p>
        </p:txBody>
      </p:sp>
      <p:sp>
        <p:nvSpPr>
          <p:cNvPr id="523" name="Google Shape;523;p76"/>
          <p:cNvSpPr txBox="1"/>
          <p:nvPr/>
        </p:nvSpPr>
        <p:spPr>
          <a:xfrm>
            <a:off x="285425" y="1176575"/>
            <a:ext cx="8517900" cy="3582600"/>
          </a:xfrm>
          <a:prstGeom prst="rect">
            <a:avLst/>
          </a:prstGeom>
          <a:noFill/>
          <a:ln>
            <a:noFill/>
          </a:ln>
        </p:spPr>
        <p:txBody>
          <a:bodyPr spcFirstLastPara="1" wrap="square" lIns="91425" tIns="91425" rIns="91425" bIns="91425" anchor="t" anchorCtr="0">
            <a:normAutofit/>
          </a:bodyPr>
          <a:lstStyle/>
          <a:p>
            <a:pPr marL="457200" lvl="0" indent="-355600" algn="l" rtl="0">
              <a:lnSpc>
                <a:spcPct val="115000"/>
              </a:lnSpc>
              <a:spcBef>
                <a:spcPts val="1200"/>
              </a:spcBef>
              <a:spcAft>
                <a:spcPts val="0"/>
              </a:spcAft>
              <a:buClr>
                <a:srgbClr val="002E5E"/>
              </a:buClr>
              <a:buSzPts val="2000"/>
              <a:buFont typeface="Roboto"/>
              <a:buAutoNum type="arabicPeriod"/>
            </a:pPr>
            <a:r>
              <a:rPr lang="en" sz="2000">
                <a:solidFill>
                  <a:srgbClr val="002E5E"/>
                </a:solidFill>
                <a:latin typeface="Roboto"/>
                <a:ea typeface="Roboto"/>
                <a:cs typeface="Roboto"/>
                <a:sym typeface="Roboto"/>
              </a:rPr>
              <a:t>Object detection</a:t>
            </a:r>
            <a:endParaRPr sz="2000">
              <a:solidFill>
                <a:srgbClr val="002E5E"/>
              </a:solidFill>
              <a:latin typeface="Roboto"/>
              <a:ea typeface="Roboto"/>
              <a:cs typeface="Roboto"/>
              <a:sym typeface="Roboto"/>
            </a:endParaRPr>
          </a:p>
          <a:p>
            <a:pPr marL="457200" lvl="0" indent="-355600" algn="l" rtl="0">
              <a:lnSpc>
                <a:spcPct val="115000"/>
              </a:lnSpc>
              <a:spcBef>
                <a:spcPts val="0"/>
              </a:spcBef>
              <a:spcAft>
                <a:spcPts val="0"/>
              </a:spcAft>
              <a:buClr>
                <a:srgbClr val="002E5E"/>
              </a:buClr>
              <a:buSzPts val="2000"/>
              <a:buFont typeface="Roboto"/>
              <a:buAutoNum type="arabicPeriod"/>
            </a:pPr>
            <a:r>
              <a:rPr lang="en" sz="2000">
                <a:solidFill>
                  <a:srgbClr val="002E5E"/>
                </a:solidFill>
                <a:latin typeface="Roboto"/>
                <a:ea typeface="Roboto"/>
                <a:cs typeface="Roboto"/>
                <a:sym typeface="Roboto"/>
              </a:rPr>
              <a:t>Image segmentation</a:t>
            </a:r>
            <a:endParaRPr sz="2000">
              <a:solidFill>
                <a:srgbClr val="002E5E"/>
              </a:solidFill>
              <a:latin typeface="Roboto"/>
              <a:ea typeface="Roboto"/>
              <a:cs typeface="Roboto"/>
              <a:sym typeface="Roboto"/>
            </a:endParaRPr>
          </a:p>
          <a:p>
            <a:pPr marL="457200" lvl="0" indent="-355600" algn="l" rtl="0">
              <a:lnSpc>
                <a:spcPct val="115000"/>
              </a:lnSpc>
              <a:spcBef>
                <a:spcPts val="0"/>
              </a:spcBef>
              <a:spcAft>
                <a:spcPts val="0"/>
              </a:spcAft>
              <a:buClr>
                <a:srgbClr val="002E5E"/>
              </a:buClr>
              <a:buSzPts val="2000"/>
              <a:buFont typeface="Roboto"/>
              <a:buAutoNum type="arabicPeriod"/>
            </a:pPr>
            <a:r>
              <a:rPr lang="en" sz="2000">
                <a:solidFill>
                  <a:srgbClr val="002E5E"/>
                </a:solidFill>
                <a:latin typeface="Roboto"/>
                <a:ea typeface="Roboto"/>
                <a:cs typeface="Roboto"/>
                <a:sym typeface="Roboto"/>
              </a:rPr>
              <a:t>Motion detection</a:t>
            </a:r>
            <a:endParaRPr sz="2000">
              <a:solidFill>
                <a:srgbClr val="002E5E"/>
              </a:solidFill>
              <a:latin typeface="Roboto"/>
              <a:ea typeface="Roboto"/>
              <a:cs typeface="Roboto"/>
              <a:sym typeface="Roboto"/>
            </a:endParaRPr>
          </a:p>
          <a:p>
            <a:pPr marL="457200" lvl="0" indent="-355600" algn="l" rtl="0">
              <a:lnSpc>
                <a:spcPct val="115000"/>
              </a:lnSpc>
              <a:spcBef>
                <a:spcPts val="0"/>
              </a:spcBef>
              <a:spcAft>
                <a:spcPts val="0"/>
              </a:spcAft>
              <a:buClr>
                <a:srgbClr val="002E5E"/>
              </a:buClr>
              <a:buSzPts val="2000"/>
              <a:buFont typeface="Roboto"/>
              <a:buAutoNum type="arabicPeriod"/>
            </a:pPr>
            <a:r>
              <a:rPr lang="en" sz="2000">
                <a:solidFill>
                  <a:srgbClr val="002E5E"/>
                </a:solidFill>
                <a:latin typeface="Roboto"/>
                <a:ea typeface="Roboto"/>
                <a:cs typeface="Roboto"/>
                <a:sym typeface="Roboto"/>
              </a:rPr>
              <a:t>Video/Image search </a:t>
            </a:r>
            <a:endParaRPr sz="2000">
              <a:solidFill>
                <a:srgbClr val="002E5E"/>
              </a:solidFill>
              <a:latin typeface="Roboto"/>
              <a:ea typeface="Roboto"/>
              <a:cs typeface="Roboto"/>
              <a:sym typeface="Roboto"/>
            </a:endParaRPr>
          </a:p>
          <a:p>
            <a:pPr marL="457200" lvl="0" indent="-355600" algn="l" rtl="0">
              <a:lnSpc>
                <a:spcPct val="115000"/>
              </a:lnSpc>
              <a:spcBef>
                <a:spcPts val="0"/>
              </a:spcBef>
              <a:spcAft>
                <a:spcPts val="0"/>
              </a:spcAft>
              <a:buClr>
                <a:srgbClr val="002E5E"/>
              </a:buClr>
              <a:buSzPts val="2000"/>
              <a:buFont typeface="Roboto"/>
              <a:buAutoNum type="arabicPeriod"/>
            </a:pPr>
            <a:r>
              <a:rPr lang="en" sz="2000">
                <a:solidFill>
                  <a:srgbClr val="002E5E"/>
                </a:solidFill>
                <a:latin typeface="Roboto"/>
                <a:ea typeface="Roboto"/>
                <a:cs typeface="Roboto"/>
                <a:sym typeface="Roboto"/>
              </a:rPr>
              <a:t>Multimodality</a:t>
            </a:r>
            <a:endParaRPr sz="2000">
              <a:solidFill>
                <a:srgbClr val="002E5E"/>
              </a:solidFill>
              <a:latin typeface="Roboto"/>
              <a:ea typeface="Roboto"/>
              <a:cs typeface="Roboto"/>
              <a:sym typeface="Roboto"/>
            </a:endParaRPr>
          </a:p>
          <a:p>
            <a:pPr marL="457200" lvl="0" indent="-355600" algn="l" rtl="0">
              <a:lnSpc>
                <a:spcPct val="115000"/>
              </a:lnSpc>
              <a:spcBef>
                <a:spcPts val="0"/>
              </a:spcBef>
              <a:spcAft>
                <a:spcPts val="0"/>
              </a:spcAft>
              <a:buClr>
                <a:srgbClr val="002E5E"/>
              </a:buClr>
              <a:buSzPts val="2000"/>
              <a:buFont typeface="Roboto"/>
              <a:buAutoNum type="arabicPeriod"/>
            </a:pPr>
            <a:r>
              <a:rPr lang="en" sz="2000">
                <a:solidFill>
                  <a:srgbClr val="002E5E"/>
                </a:solidFill>
                <a:latin typeface="Roboto"/>
                <a:ea typeface="Roboto"/>
                <a:cs typeface="Roboto"/>
                <a:sym typeface="Roboto"/>
              </a:rPr>
              <a:t>Image generation</a:t>
            </a:r>
            <a:endParaRPr sz="2000">
              <a:solidFill>
                <a:srgbClr val="002E5E"/>
              </a:solidFill>
              <a:latin typeface="Roboto"/>
              <a:ea typeface="Roboto"/>
              <a:cs typeface="Roboto"/>
              <a:sym typeface="Roboto"/>
            </a:endParaRPr>
          </a:p>
          <a:p>
            <a:pPr marL="457200" lvl="0" indent="-355600" algn="l" rtl="0">
              <a:lnSpc>
                <a:spcPct val="115000"/>
              </a:lnSpc>
              <a:spcBef>
                <a:spcPts val="0"/>
              </a:spcBef>
              <a:spcAft>
                <a:spcPts val="0"/>
              </a:spcAft>
              <a:buClr>
                <a:srgbClr val="002E5E"/>
              </a:buClr>
              <a:buSzPts val="2000"/>
              <a:buFont typeface="Roboto"/>
              <a:buAutoNum type="arabicPeriod"/>
            </a:pPr>
            <a:r>
              <a:rPr lang="en" sz="2000">
                <a:solidFill>
                  <a:srgbClr val="002E5E"/>
                </a:solidFill>
                <a:latin typeface="Roboto"/>
                <a:ea typeface="Roboto"/>
                <a:cs typeface="Roboto"/>
                <a:sym typeface="Roboto"/>
              </a:rPr>
              <a:t>…</a:t>
            </a:r>
            <a:endParaRPr sz="2000">
              <a:solidFill>
                <a:srgbClr val="002E5E"/>
              </a:solidFill>
              <a:latin typeface="Roboto"/>
              <a:ea typeface="Roboto"/>
              <a:cs typeface="Roboto"/>
              <a:sym typeface="Roboto"/>
            </a:endParaRPr>
          </a:p>
        </p:txBody>
      </p:sp>
      <p:sp>
        <p:nvSpPr>
          <p:cNvPr id="524" name="Google Shape;524;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7"/>
          <p:cNvSpPr txBox="1">
            <a:spLocks noGrp="1"/>
          </p:cNvSpPr>
          <p:nvPr>
            <p:ph type="title"/>
          </p:nvPr>
        </p:nvSpPr>
        <p:spPr>
          <a:xfrm>
            <a:off x="195500" y="1892425"/>
            <a:ext cx="8777700" cy="2770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Q&amp;A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64"/>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Agenda</a:t>
            </a:r>
            <a:endParaRPr sz="3300"/>
          </a:p>
        </p:txBody>
      </p:sp>
      <p:sp>
        <p:nvSpPr>
          <p:cNvPr id="419" name="Google Shape;419;p64"/>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457200" lvl="0" indent="-368300" algn="l" rtl="0">
              <a:lnSpc>
                <a:spcPct val="150000"/>
              </a:lnSpc>
              <a:spcBef>
                <a:spcPts val="1200"/>
              </a:spcBef>
              <a:spcAft>
                <a:spcPts val="0"/>
              </a:spcAft>
              <a:buClr>
                <a:srgbClr val="00274C"/>
              </a:buClr>
              <a:buSzPts val="2200"/>
              <a:buFont typeface="Roboto"/>
              <a:buAutoNum type="arabicPeriod"/>
            </a:pPr>
            <a:r>
              <a:rPr lang="en" sz="2200" b="1">
                <a:solidFill>
                  <a:srgbClr val="00274C"/>
                </a:solidFill>
                <a:latin typeface="Roboto"/>
                <a:ea typeface="Roboto"/>
                <a:cs typeface="Roboto"/>
                <a:sym typeface="Roboto"/>
              </a:rPr>
              <a:t>What is CLIP?</a:t>
            </a:r>
            <a:endParaRPr sz="2200" b="1">
              <a:solidFill>
                <a:srgbClr val="00274C"/>
              </a:solidFill>
              <a:latin typeface="Roboto"/>
              <a:ea typeface="Roboto"/>
              <a:cs typeface="Roboto"/>
              <a:sym typeface="Roboto"/>
            </a:endParaRPr>
          </a:p>
          <a:p>
            <a:pPr marL="457200" lvl="0" indent="-368300" algn="l" rtl="0">
              <a:lnSpc>
                <a:spcPct val="150000"/>
              </a:lnSpc>
              <a:spcBef>
                <a:spcPts val="0"/>
              </a:spcBef>
              <a:spcAft>
                <a:spcPts val="0"/>
              </a:spcAft>
              <a:buClr>
                <a:srgbClr val="00274C"/>
              </a:buClr>
              <a:buSzPts val="2200"/>
              <a:buFont typeface="Roboto"/>
              <a:buAutoNum type="arabicPeriod"/>
            </a:pPr>
            <a:r>
              <a:rPr lang="en" sz="2200" b="1">
                <a:solidFill>
                  <a:srgbClr val="00274C"/>
                </a:solidFill>
                <a:latin typeface="Roboto"/>
                <a:ea typeface="Roboto"/>
                <a:cs typeface="Roboto"/>
                <a:sym typeface="Roboto"/>
              </a:rPr>
              <a:t>How does CLIP work? </a:t>
            </a:r>
            <a:endParaRPr sz="2200" b="1">
              <a:solidFill>
                <a:srgbClr val="00274C"/>
              </a:solidFill>
              <a:latin typeface="Roboto"/>
              <a:ea typeface="Roboto"/>
              <a:cs typeface="Roboto"/>
              <a:sym typeface="Roboto"/>
            </a:endParaRPr>
          </a:p>
          <a:p>
            <a:pPr marL="457200" lvl="0" indent="-368300" algn="l" rtl="0">
              <a:lnSpc>
                <a:spcPct val="150000"/>
              </a:lnSpc>
              <a:spcBef>
                <a:spcPts val="0"/>
              </a:spcBef>
              <a:spcAft>
                <a:spcPts val="0"/>
              </a:spcAft>
              <a:buClr>
                <a:srgbClr val="00274C"/>
              </a:buClr>
              <a:buSzPts val="2200"/>
              <a:buFont typeface="Roboto"/>
              <a:buAutoNum type="arabicPeriod"/>
            </a:pPr>
            <a:r>
              <a:rPr lang="en" sz="2200" b="1">
                <a:solidFill>
                  <a:srgbClr val="00274C"/>
                </a:solidFill>
                <a:latin typeface="Roboto"/>
                <a:ea typeface="Roboto"/>
                <a:cs typeface="Roboto"/>
                <a:sym typeface="Roboto"/>
              </a:rPr>
              <a:t>Why CLIP matters?</a:t>
            </a:r>
            <a:endParaRPr sz="2200" b="1">
              <a:solidFill>
                <a:srgbClr val="00274C"/>
              </a:solidFill>
              <a:latin typeface="Roboto"/>
              <a:ea typeface="Roboto"/>
              <a:cs typeface="Roboto"/>
              <a:sym typeface="Roboto"/>
            </a:endParaRPr>
          </a:p>
        </p:txBody>
      </p:sp>
      <p:sp>
        <p:nvSpPr>
          <p:cNvPr id="420" name="Google Shape;420;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5"/>
          <p:cNvSpPr/>
          <p:nvPr/>
        </p:nvSpPr>
        <p:spPr>
          <a:xfrm>
            <a:off x="1096472" y="924622"/>
            <a:ext cx="6678900" cy="33036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6" name="Google Shape;426;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427" name="Google Shape;427;p65"/>
          <p:cNvSpPr txBox="1">
            <a:spLocks noGrp="1"/>
          </p:cNvSpPr>
          <p:nvPr>
            <p:ph type="title"/>
          </p:nvPr>
        </p:nvSpPr>
        <p:spPr>
          <a:xfrm>
            <a:off x="1843050" y="1260975"/>
            <a:ext cx="5423100" cy="2752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600" b="0" dirty="0">
                <a:solidFill>
                  <a:schemeClr val="dk2"/>
                </a:solidFill>
              </a:rPr>
              <a:t>CLIP (Contrastive Language-Image Pre-Training) is a neural network trained on a variety of</a:t>
            </a:r>
            <a:r>
              <a:rPr lang="en" sz="1600" dirty="0">
                <a:solidFill>
                  <a:schemeClr val="dk2"/>
                </a:solidFill>
              </a:rPr>
              <a:t> (image, text) pairs</a:t>
            </a:r>
            <a:r>
              <a:rPr lang="en" sz="1600" b="0" dirty="0">
                <a:solidFill>
                  <a:schemeClr val="dk2"/>
                </a:solidFill>
              </a:rPr>
              <a:t>. </a:t>
            </a:r>
            <a:endParaRPr sz="1600" b="0" dirty="0">
              <a:solidFill>
                <a:schemeClr val="dk2"/>
              </a:solidFill>
            </a:endParaRPr>
          </a:p>
          <a:p>
            <a:pPr marL="0" lvl="0" indent="0" algn="l" rtl="0">
              <a:lnSpc>
                <a:spcPct val="150000"/>
              </a:lnSpc>
              <a:spcBef>
                <a:spcPts val="900"/>
              </a:spcBef>
              <a:spcAft>
                <a:spcPts val="900"/>
              </a:spcAft>
              <a:buNone/>
            </a:pPr>
            <a:r>
              <a:rPr lang="en" sz="1600" b="0" dirty="0">
                <a:solidFill>
                  <a:schemeClr val="dk2"/>
                </a:solidFill>
              </a:rPr>
              <a:t>It can be instructed in natural language to </a:t>
            </a:r>
            <a:r>
              <a:rPr lang="en" sz="1600" dirty="0">
                <a:solidFill>
                  <a:schemeClr val="dk2"/>
                </a:solidFill>
              </a:rPr>
              <a:t>predict the most relevant text snippet</a:t>
            </a:r>
            <a:r>
              <a:rPr lang="en" sz="1600" b="0" dirty="0">
                <a:solidFill>
                  <a:schemeClr val="dk2"/>
                </a:solidFill>
              </a:rPr>
              <a:t> given an image, without directly optimizing for the task, similarly to the </a:t>
            </a:r>
            <a:r>
              <a:rPr lang="en" sz="1600" dirty="0">
                <a:solidFill>
                  <a:schemeClr val="dk2"/>
                </a:solidFill>
              </a:rPr>
              <a:t>zero-shot</a:t>
            </a:r>
            <a:r>
              <a:rPr lang="en" sz="1600" b="0" dirty="0">
                <a:solidFill>
                  <a:schemeClr val="dk2"/>
                </a:solidFill>
              </a:rPr>
              <a:t> capabilities of GPT-2 and 3.</a:t>
            </a:r>
            <a:endParaRPr sz="1600" dirty="0">
              <a:solidFill>
                <a:schemeClr val="dk2"/>
              </a:solidFill>
            </a:endParaRPr>
          </a:p>
        </p:txBody>
      </p:sp>
      <p:pic>
        <p:nvPicPr>
          <p:cNvPr id="428" name="Google Shape;428;p65"/>
          <p:cNvPicPr preferRelativeResize="0"/>
          <p:nvPr/>
        </p:nvPicPr>
        <p:blipFill>
          <a:blip r:embed="rId3">
            <a:alphaModFix/>
          </a:blip>
          <a:stretch>
            <a:fillRect/>
          </a:stretch>
        </p:blipFill>
        <p:spPr>
          <a:xfrm>
            <a:off x="7165750" y="3214125"/>
            <a:ext cx="594875" cy="594875"/>
          </a:xfrm>
          <a:prstGeom prst="rect">
            <a:avLst/>
          </a:prstGeom>
          <a:noFill/>
          <a:ln>
            <a:noFill/>
          </a:ln>
        </p:spPr>
      </p:pic>
      <p:pic>
        <p:nvPicPr>
          <p:cNvPr id="429" name="Google Shape;429;p65"/>
          <p:cNvPicPr preferRelativeResize="0"/>
          <p:nvPr/>
        </p:nvPicPr>
        <p:blipFill>
          <a:blip r:embed="rId3">
            <a:alphaModFix/>
          </a:blip>
          <a:stretch>
            <a:fillRect/>
          </a:stretch>
        </p:blipFill>
        <p:spPr>
          <a:xfrm flipH="1">
            <a:off x="1184201" y="1024250"/>
            <a:ext cx="594875" cy="594875"/>
          </a:xfrm>
          <a:prstGeom prst="rect">
            <a:avLst/>
          </a:prstGeom>
          <a:noFill/>
          <a:ln>
            <a:noFill/>
          </a:ln>
        </p:spPr>
      </p:pic>
      <p:sp>
        <p:nvSpPr>
          <p:cNvPr id="430" name="Google Shape;430;p65"/>
          <p:cNvSpPr txBox="1"/>
          <p:nvPr/>
        </p:nvSpPr>
        <p:spPr>
          <a:xfrm>
            <a:off x="0" y="4895700"/>
            <a:ext cx="5423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888888"/>
                </a:solidFill>
              </a:rPr>
              <a:t>https://github.com/openai/CLIP</a:t>
            </a:r>
            <a:endParaRPr sz="800">
              <a:solidFill>
                <a:srgbClr val="88888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4"/>
        <p:cNvGrpSpPr/>
        <p:nvPr/>
      </p:nvGrpSpPr>
      <p:grpSpPr>
        <a:xfrm>
          <a:off x="0" y="0"/>
          <a:ext cx="0" cy="0"/>
          <a:chOff x="0" y="0"/>
          <a:chExt cx="0" cy="0"/>
        </a:xfrm>
      </p:grpSpPr>
      <p:sp>
        <p:nvSpPr>
          <p:cNvPr id="435" name="Google Shape;435;p66"/>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dirty="0"/>
              <a:t>What is CLIP?</a:t>
            </a:r>
            <a:endParaRPr sz="3300" dirty="0"/>
          </a:p>
        </p:txBody>
      </p:sp>
      <p:sp>
        <p:nvSpPr>
          <p:cNvPr id="436" name="Google Shape;436;p66"/>
          <p:cNvSpPr txBox="1"/>
          <p:nvPr/>
        </p:nvSpPr>
        <p:spPr>
          <a:xfrm>
            <a:off x="260000" y="660900"/>
            <a:ext cx="8517900" cy="3821700"/>
          </a:xfrm>
          <a:prstGeom prst="rect">
            <a:avLst/>
          </a:prstGeom>
          <a:noFill/>
          <a:ln>
            <a:noFill/>
          </a:ln>
        </p:spPr>
        <p:txBody>
          <a:bodyPr spcFirstLastPara="1" wrap="square" lIns="91425" tIns="91425" rIns="91425" bIns="91425" anchor="t" anchorCtr="0">
            <a:noAutofit/>
          </a:bodyPr>
          <a:lstStyle/>
          <a:p>
            <a:pPr marL="457200" lvl="0" indent="-330200" algn="l" rtl="0">
              <a:lnSpc>
                <a:spcPct val="150000"/>
              </a:lnSpc>
              <a:spcBef>
                <a:spcPts val="3200"/>
              </a:spcBef>
              <a:spcAft>
                <a:spcPts val="0"/>
              </a:spcAft>
              <a:buClr>
                <a:srgbClr val="242424"/>
              </a:buClr>
              <a:buSzPts val="1600"/>
              <a:buFont typeface="Georgia"/>
              <a:buAutoNum type="arabicPeriod"/>
            </a:pPr>
            <a:r>
              <a:rPr lang="en" sz="1600" b="1" dirty="0">
                <a:solidFill>
                  <a:srgbClr val="242424"/>
                </a:solidFill>
                <a:highlight>
                  <a:srgbClr val="FFFFFF"/>
                </a:highlight>
                <a:latin typeface="Georgia"/>
                <a:ea typeface="Georgia"/>
                <a:cs typeface="Georgia"/>
                <a:sym typeface="Georgia"/>
              </a:rPr>
              <a:t>Open Source: </a:t>
            </a:r>
            <a:r>
              <a:rPr lang="en" sz="1600" dirty="0">
                <a:solidFill>
                  <a:srgbClr val="242424"/>
                </a:solidFill>
                <a:highlight>
                  <a:srgbClr val="FFFFFF"/>
                </a:highlight>
                <a:latin typeface="Georgia"/>
                <a:ea typeface="Georgia"/>
                <a:cs typeface="Georgia"/>
                <a:sym typeface="Georgia"/>
              </a:rPr>
              <a:t>The model is created and open-sourced by </a:t>
            </a:r>
            <a:r>
              <a:rPr lang="en" sz="1600" dirty="0" err="1">
                <a:solidFill>
                  <a:srgbClr val="242424"/>
                </a:solidFill>
                <a:highlight>
                  <a:srgbClr val="FFFFFF"/>
                </a:highlight>
                <a:latin typeface="Georgia"/>
                <a:ea typeface="Georgia"/>
                <a:cs typeface="Georgia"/>
                <a:sym typeface="Georgia"/>
              </a:rPr>
              <a:t>OpenAI</a:t>
            </a:r>
            <a:r>
              <a:rPr lang="en" sz="1600" dirty="0">
                <a:solidFill>
                  <a:srgbClr val="242424"/>
                </a:solidFill>
                <a:highlight>
                  <a:srgbClr val="FFFFFF"/>
                </a:highlight>
                <a:latin typeface="Georgia"/>
                <a:ea typeface="Georgia"/>
                <a:cs typeface="Georgia"/>
                <a:sym typeface="Georgia"/>
              </a:rPr>
              <a:t>. </a:t>
            </a:r>
            <a:endParaRPr sz="1600" dirty="0">
              <a:solidFill>
                <a:srgbClr val="242424"/>
              </a:solidFill>
              <a:highlight>
                <a:srgbClr val="FFFFFF"/>
              </a:highlight>
              <a:latin typeface="Georgia"/>
              <a:ea typeface="Georgia"/>
              <a:cs typeface="Georgia"/>
              <a:sym typeface="Georgia"/>
            </a:endParaRPr>
          </a:p>
          <a:p>
            <a:pPr marL="457200" lvl="0" indent="-330200" algn="l" rtl="0">
              <a:lnSpc>
                <a:spcPct val="150000"/>
              </a:lnSpc>
              <a:spcBef>
                <a:spcPts val="0"/>
              </a:spcBef>
              <a:spcAft>
                <a:spcPts val="0"/>
              </a:spcAft>
              <a:buClr>
                <a:srgbClr val="242424"/>
              </a:buClr>
              <a:buSzPts val="1600"/>
              <a:buFont typeface="Georgia"/>
              <a:buAutoNum type="arabicPeriod"/>
            </a:pPr>
            <a:r>
              <a:rPr lang="en" sz="1600" b="1" dirty="0">
                <a:solidFill>
                  <a:srgbClr val="242424"/>
                </a:solidFill>
                <a:highlight>
                  <a:srgbClr val="FFFFFF"/>
                </a:highlight>
                <a:latin typeface="Georgia"/>
                <a:ea typeface="Georgia"/>
                <a:cs typeface="Georgia"/>
                <a:sym typeface="Georgia"/>
              </a:rPr>
              <a:t>Multimodal: CLIP</a:t>
            </a:r>
            <a:r>
              <a:rPr lang="en" sz="1600" dirty="0">
                <a:solidFill>
                  <a:srgbClr val="242424"/>
                </a:solidFill>
                <a:highlight>
                  <a:srgbClr val="FFFFFF"/>
                </a:highlight>
                <a:latin typeface="Georgia"/>
                <a:ea typeface="Georgia"/>
                <a:cs typeface="Georgia"/>
                <a:sym typeface="Georgia"/>
              </a:rPr>
              <a:t> combines Natural Language Processing and Computer Vision.</a:t>
            </a:r>
            <a:endParaRPr sz="1600" dirty="0">
              <a:solidFill>
                <a:schemeClr val="dk1"/>
              </a:solidFill>
              <a:highlight>
                <a:srgbClr val="FFFFFF"/>
              </a:highlight>
              <a:latin typeface="Roboto"/>
              <a:ea typeface="Roboto"/>
              <a:cs typeface="Roboto"/>
              <a:sym typeface="Roboto"/>
            </a:endParaRPr>
          </a:p>
          <a:p>
            <a:pPr marL="457200" lvl="0" indent="-330200" algn="l" rtl="0">
              <a:lnSpc>
                <a:spcPct val="150000"/>
              </a:lnSpc>
              <a:spcBef>
                <a:spcPts val="0"/>
              </a:spcBef>
              <a:spcAft>
                <a:spcPts val="0"/>
              </a:spcAft>
              <a:buClr>
                <a:srgbClr val="00274C"/>
              </a:buClr>
              <a:buSzPts val="1600"/>
              <a:buFont typeface="Roboto"/>
              <a:buAutoNum type="arabicPeriod"/>
            </a:pPr>
            <a:r>
              <a:rPr lang="en" sz="1600" b="1" dirty="0">
                <a:solidFill>
                  <a:srgbClr val="242424"/>
                </a:solidFill>
                <a:highlight>
                  <a:srgbClr val="FFFFFF"/>
                </a:highlight>
                <a:latin typeface="Georgia"/>
                <a:ea typeface="Georgia"/>
                <a:cs typeface="Georgia"/>
                <a:sym typeface="Georgia"/>
              </a:rPr>
              <a:t>Contrastive Learning:  </a:t>
            </a:r>
            <a:r>
              <a:rPr lang="en" sz="1600" dirty="0">
                <a:solidFill>
                  <a:srgbClr val="242424"/>
                </a:solidFill>
                <a:highlight>
                  <a:srgbClr val="FFFFFF"/>
                </a:highlight>
                <a:latin typeface="Roboto"/>
                <a:ea typeface="Roboto"/>
                <a:cs typeface="Roboto"/>
                <a:sym typeface="Roboto"/>
              </a:rPr>
              <a:t>CLIP is trained on a huge </a:t>
            </a:r>
            <a:r>
              <a:rPr lang="en" sz="1600" b="1" dirty="0">
                <a:solidFill>
                  <a:srgbClr val="242424"/>
                </a:solidFill>
                <a:highlight>
                  <a:srgbClr val="FFFFFF"/>
                </a:highlight>
                <a:latin typeface="Roboto"/>
                <a:ea typeface="Roboto"/>
                <a:cs typeface="Roboto"/>
                <a:sym typeface="Roboto"/>
              </a:rPr>
              <a:t>dataset of 400 million (image, text) pairs </a:t>
            </a:r>
            <a:r>
              <a:rPr lang="en" sz="1600" dirty="0">
                <a:solidFill>
                  <a:srgbClr val="242424"/>
                </a:solidFill>
                <a:highlight>
                  <a:srgbClr val="FFFFFF"/>
                </a:highlight>
                <a:latin typeface="Roboto"/>
                <a:ea typeface="Roboto"/>
                <a:cs typeface="Roboto"/>
                <a:sym typeface="Roboto"/>
              </a:rPr>
              <a:t>collected from the internet </a:t>
            </a:r>
            <a:endParaRPr sz="1600" dirty="0">
              <a:solidFill>
                <a:srgbClr val="242424"/>
              </a:solidFill>
              <a:highlight>
                <a:srgbClr val="FFFFFF"/>
              </a:highlight>
              <a:latin typeface="Roboto"/>
              <a:ea typeface="Roboto"/>
              <a:cs typeface="Roboto"/>
              <a:sym typeface="Roboto"/>
            </a:endParaRPr>
          </a:p>
          <a:p>
            <a:pPr marL="914400" lvl="1" indent="-330200" algn="l" rtl="0">
              <a:lnSpc>
                <a:spcPct val="150000"/>
              </a:lnSpc>
              <a:spcBef>
                <a:spcPts val="0"/>
              </a:spcBef>
              <a:spcAft>
                <a:spcPts val="0"/>
              </a:spcAft>
              <a:buClr>
                <a:schemeClr val="dk2"/>
              </a:buClr>
              <a:buSzPts val="1600"/>
              <a:buFont typeface="Georgia"/>
              <a:buAutoNum type="alphaLcPeriod"/>
            </a:pPr>
            <a:r>
              <a:rPr lang="en" sz="1600" dirty="0">
                <a:solidFill>
                  <a:schemeClr val="dk2"/>
                </a:solidFill>
                <a:highlight>
                  <a:srgbClr val="FFFFFF"/>
                </a:highlight>
                <a:latin typeface="Georgia"/>
                <a:ea typeface="Georgia"/>
                <a:cs typeface="Georgia"/>
                <a:sym typeface="Georgia"/>
              </a:rPr>
              <a:t>With Contrastive Learning, CLIP is trained to </a:t>
            </a:r>
            <a:r>
              <a:rPr lang="en" sz="1600" u="sng" dirty="0">
                <a:solidFill>
                  <a:schemeClr val="dk2"/>
                </a:solidFill>
                <a:highlight>
                  <a:srgbClr val="FFFFFF"/>
                </a:highlight>
                <a:latin typeface="Georgia"/>
                <a:ea typeface="Georgia"/>
                <a:cs typeface="Georgia"/>
                <a:sym typeface="Georgia"/>
              </a:rPr>
              <a:t>learn that similar text-image should be close in the latent space, while dissimilar ones should be far apart.  </a:t>
            </a:r>
            <a:endParaRPr sz="1600" u="sng" dirty="0">
              <a:solidFill>
                <a:schemeClr val="dk2"/>
              </a:solidFill>
              <a:highlight>
                <a:srgbClr val="FFFFFF"/>
              </a:highlight>
              <a:latin typeface="Georgia"/>
              <a:ea typeface="Georgia"/>
              <a:cs typeface="Georgia"/>
              <a:sym typeface="Georgia"/>
            </a:endParaRPr>
          </a:p>
          <a:p>
            <a:pPr marL="457200" lvl="0" indent="-330200" algn="l" rtl="0">
              <a:lnSpc>
                <a:spcPct val="150000"/>
              </a:lnSpc>
              <a:spcBef>
                <a:spcPts val="0"/>
              </a:spcBef>
              <a:spcAft>
                <a:spcPts val="0"/>
              </a:spcAft>
              <a:buClr>
                <a:srgbClr val="242424"/>
              </a:buClr>
              <a:buSzPts val="1600"/>
              <a:buFont typeface="Georgia"/>
              <a:buAutoNum type="arabicPeriod"/>
            </a:pPr>
            <a:r>
              <a:rPr lang="en" sz="1600" b="1" dirty="0">
                <a:solidFill>
                  <a:srgbClr val="242424"/>
                </a:solidFill>
                <a:highlight>
                  <a:srgbClr val="FFFFFF"/>
                </a:highlight>
                <a:latin typeface="Georgia"/>
                <a:ea typeface="Georgia"/>
                <a:cs typeface="Georgia"/>
                <a:sym typeface="Georgia"/>
              </a:rPr>
              <a:t>Zero-shot learning</a:t>
            </a:r>
            <a:r>
              <a:rPr lang="en" sz="1600" dirty="0">
                <a:solidFill>
                  <a:srgbClr val="242424"/>
                </a:solidFill>
                <a:highlight>
                  <a:srgbClr val="FFFFFF"/>
                </a:highlight>
                <a:latin typeface="Roboto"/>
                <a:ea typeface="Roboto"/>
                <a:cs typeface="Roboto"/>
                <a:sym typeface="Roboto"/>
              </a:rPr>
              <a:t> enables the generalization of unseen labels, without having explicitly trained to classify them. </a:t>
            </a:r>
            <a:endParaRPr sz="1600" dirty="0">
              <a:solidFill>
                <a:srgbClr val="242424"/>
              </a:solidFill>
              <a:highlight>
                <a:srgbClr val="FFFFFF"/>
              </a:highlight>
              <a:latin typeface="Roboto"/>
              <a:ea typeface="Roboto"/>
              <a:cs typeface="Roboto"/>
              <a:sym typeface="Roboto"/>
            </a:endParaRPr>
          </a:p>
          <a:p>
            <a:pPr marL="914400" lvl="1" indent="-330200" algn="l" rtl="0">
              <a:lnSpc>
                <a:spcPct val="150000"/>
              </a:lnSpc>
              <a:spcBef>
                <a:spcPts val="0"/>
              </a:spcBef>
              <a:spcAft>
                <a:spcPts val="0"/>
              </a:spcAft>
              <a:buClr>
                <a:schemeClr val="dk2"/>
              </a:buClr>
              <a:buSzPts val="1600"/>
              <a:buFont typeface="Roboto"/>
              <a:buAutoNum type="alphaLcPeriod"/>
            </a:pPr>
            <a:r>
              <a:rPr lang="en" sz="1600" dirty="0">
                <a:solidFill>
                  <a:schemeClr val="dk2"/>
                </a:solidFill>
                <a:highlight>
                  <a:srgbClr val="FFFFFF"/>
                </a:highlight>
                <a:latin typeface="Roboto"/>
                <a:ea typeface="Roboto"/>
                <a:cs typeface="Roboto"/>
                <a:sym typeface="Roboto"/>
              </a:rPr>
              <a:t>For example, all </a:t>
            </a:r>
            <a:r>
              <a:rPr lang="en" sz="1600" dirty="0">
                <a:solidFill>
                  <a:schemeClr val="dk2"/>
                </a:solidFill>
                <a:highlight>
                  <a:srgbClr val="FFFFFF"/>
                </a:highlight>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ImageNet</a:t>
            </a:r>
            <a:r>
              <a:rPr lang="en" sz="1600" dirty="0">
                <a:solidFill>
                  <a:schemeClr val="dk2"/>
                </a:solidFill>
                <a:highlight>
                  <a:srgbClr val="FFFFFF"/>
                </a:highlight>
                <a:latin typeface="Roboto"/>
                <a:ea typeface="Roboto"/>
                <a:cs typeface="Roboto"/>
                <a:sym typeface="Roboto"/>
              </a:rPr>
              <a:t> models are trained to recognize 1000 specific classes. CLIP is not bound by this limitation.</a:t>
            </a:r>
            <a:endParaRPr sz="1600" dirty="0">
              <a:solidFill>
                <a:schemeClr val="dk2"/>
              </a:solidFill>
              <a:highlight>
                <a:srgbClr val="FFFFFF"/>
              </a:highlight>
              <a:latin typeface="Roboto"/>
              <a:ea typeface="Roboto"/>
              <a:cs typeface="Roboto"/>
              <a:sym typeface="Roboto"/>
            </a:endParaRPr>
          </a:p>
        </p:txBody>
      </p:sp>
      <p:sp>
        <p:nvSpPr>
          <p:cNvPr id="437" name="Google Shape;437;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3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1"/>
        <p:cNvGrpSpPr/>
        <p:nvPr/>
      </p:nvGrpSpPr>
      <p:grpSpPr>
        <a:xfrm>
          <a:off x="0" y="0"/>
          <a:ext cx="0" cy="0"/>
          <a:chOff x="0" y="0"/>
          <a:chExt cx="0" cy="0"/>
        </a:xfrm>
      </p:grpSpPr>
      <p:sp>
        <p:nvSpPr>
          <p:cNvPr id="442" name="Google Shape;442;p67"/>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How does Contrastive Language-Image Pre-Training Work?</a:t>
            </a:r>
            <a:endParaRPr sz="2500"/>
          </a:p>
        </p:txBody>
      </p:sp>
      <p:sp>
        <p:nvSpPr>
          <p:cNvPr id="443" name="Google Shape;443;p67"/>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endParaRPr sz="2200">
              <a:solidFill>
                <a:srgbClr val="00274C"/>
              </a:solidFill>
              <a:latin typeface="Roboto"/>
              <a:ea typeface="Roboto"/>
              <a:cs typeface="Roboto"/>
              <a:sym typeface="Roboto"/>
            </a:endParaRPr>
          </a:p>
        </p:txBody>
      </p:sp>
      <p:sp>
        <p:nvSpPr>
          <p:cNvPr id="444" name="Google Shape;444;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445" name="Google Shape;445;p67"/>
          <p:cNvPicPr preferRelativeResize="0"/>
          <p:nvPr/>
        </p:nvPicPr>
        <p:blipFill rotWithShape="1">
          <a:blip r:embed="rId3">
            <a:alphaModFix/>
          </a:blip>
          <a:srcRect t="9321"/>
          <a:stretch/>
        </p:blipFill>
        <p:spPr>
          <a:xfrm>
            <a:off x="1583625" y="1008100"/>
            <a:ext cx="6179550" cy="3980074"/>
          </a:xfrm>
          <a:prstGeom prst="rect">
            <a:avLst/>
          </a:prstGeom>
          <a:noFill/>
          <a:ln>
            <a:noFill/>
          </a:ln>
        </p:spPr>
      </p:pic>
      <p:sp>
        <p:nvSpPr>
          <p:cNvPr id="446" name="Google Shape;446;p67"/>
          <p:cNvSpPr txBox="1"/>
          <p:nvPr/>
        </p:nvSpPr>
        <p:spPr>
          <a:xfrm>
            <a:off x="0" y="48957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https://openai.com/research/clip</a:t>
            </a:r>
            <a:endParaRPr sz="800">
              <a:solidFill>
                <a:schemeClr val="dk2"/>
              </a:solidFill>
            </a:endParaRPr>
          </a:p>
        </p:txBody>
      </p:sp>
      <p:sp>
        <p:nvSpPr>
          <p:cNvPr id="447" name="Google Shape;447;p67"/>
          <p:cNvSpPr/>
          <p:nvPr/>
        </p:nvSpPr>
        <p:spPr>
          <a:xfrm>
            <a:off x="2333625" y="2363200"/>
            <a:ext cx="1316100" cy="36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Transformer</a:t>
            </a:r>
            <a:endParaRPr/>
          </a:p>
        </p:txBody>
      </p:sp>
      <p:sp>
        <p:nvSpPr>
          <p:cNvPr id="448" name="Google Shape;448;p67"/>
          <p:cNvSpPr/>
          <p:nvPr/>
        </p:nvSpPr>
        <p:spPr>
          <a:xfrm>
            <a:off x="2272975" y="4481275"/>
            <a:ext cx="1316100" cy="36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Resnet, ViT</a:t>
            </a:r>
            <a:endParaRPr/>
          </a:p>
        </p:txBody>
      </p:sp>
      <p:cxnSp>
        <p:nvCxnSpPr>
          <p:cNvPr id="449" name="Google Shape;449;p67"/>
          <p:cNvCxnSpPr>
            <a:stCxn id="447" idx="3"/>
          </p:cNvCxnSpPr>
          <p:nvPr/>
        </p:nvCxnSpPr>
        <p:spPr>
          <a:xfrm rot="10800000">
            <a:off x="3649725" y="2097850"/>
            <a:ext cx="0" cy="445800"/>
          </a:xfrm>
          <a:prstGeom prst="straightConnector1">
            <a:avLst/>
          </a:prstGeom>
          <a:noFill/>
          <a:ln w="9525" cap="flat" cmpd="sng">
            <a:solidFill>
              <a:schemeClr val="dk2"/>
            </a:solidFill>
            <a:prstDash val="solid"/>
            <a:round/>
            <a:headEnd type="none" w="med" len="med"/>
            <a:tailEnd type="triangle" w="med" len="med"/>
          </a:ln>
        </p:spPr>
      </p:cxnSp>
      <p:cxnSp>
        <p:nvCxnSpPr>
          <p:cNvPr id="450" name="Google Shape;450;p67"/>
          <p:cNvCxnSpPr/>
          <p:nvPr/>
        </p:nvCxnSpPr>
        <p:spPr>
          <a:xfrm rot="10800000">
            <a:off x="3589075" y="4180625"/>
            <a:ext cx="0" cy="445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4"/>
        <p:cNvGrpSpPr/>
        <p:nvPr/>
      </p:nvGrpSpPr>
      <p:grpSpPr>
        <a:xfrm>
          <a:off x="0" y="0"/>
          <a:ext cx="0" cy="0"/>
          <a:chOff x="0" y="0"/>
          <a:chExt cx="0" cy="0"/>
        </a:xfrm>
      </p:grpSpPr>
      <p:sp>
        <p:nvSpPr>
          <p:cNvPr id="455" name="Google Shape;455;p68"/>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500"/>
              <a:t>How does Contrastive Language-Image Pre-Training Work?</a:t>
            </a:r>
            <a:endParaRPr sz="2500"/>
          </a:p>
        </p:txBody>
      </p:sp>
      <p:sp>
        <p:nvSpPr>
          <p:cNvPr id="456" name="Google Shape;456;p68"/>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endParaRPr sz="2200">
              <a:solidFill>
                <a:srgbClr val="00274C"/>
              </a:solidFill>
              <a:latin typeface="Roboto"/>
              <a:ea typeface="Roboto"/>
              <a:cs typeface="Roboto"/>
              <a:sym typeface="Roboto"/>
            </a:endParaRPr>
          </a:p>
        </p:txBody>
      </p:sp>
      <p:sp>
        <p:nvSpPr>
          <p:cNvPr id="457" name="Google Shape;457;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458" name="Google Shape;458;p68"/>
          <p:cNvSpPr txBox="1"/>
          <p:nvPr/>
        </p:nvSpPr>
        <p:spPr>
          <a:xfrm>
            <a:off x="0" y="4895700"/>
            <a:ext cx="4457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Learning Transferable Visual Models From Natural Language Supervision </a:t>
            </a:r>
            <a:endParaRPr sz="800">
              <a:solidFill>
                <a:schemeClr val="dk2"/>
              </a:solidFill>
            </a:endParaRPr>
          </a:p>
        </p:txBody>
      </p:sp>
      <p:pic>
        <p:nvPicPr>
          <p:cNvPr id="459" name="Google Shape;459;p68"/>
          <p:cNvPicPr preferRelativeResize="0"/>
          <p:nvPr/>
        </p:nvPicPr>
        <p:blipFill rotWithShape="1">
          <a:blip r:embed="rId3">
            <a:alphaModFix/>
          </a:blip>
          <a:srcRect b="14346"/>
          <a:stretch/>
        </p:blipFill>
        <p:spPr>
          <a:xfrm>
            <a:off x="2521375" y="754275"/>
            <a:ext cx="4599901" cy="4151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3"/>
        <p:cNvGrpSpPr/>
        <p:nvPr/>
      </p:nvGrpSpPr>
      <p:grpSpPr>
        <a:xfrm>
          <a:off x="0" y="0"/>
          <a:ext cx="0" cy="0"/>
          <a:chOff x="0" y="0"/>
          <a:chExt cx="0" cy="0"/>
        </a:xfrm>
      </p:grpSpPr>
      <p:sp>
        <p:nvSpPr>
          <p:cNvPr id="464" name="Google Shape;464;p69"/>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How does CLIP Predict? </a:t>
            </a:r>
            <a:endParaRPr sz="3300"/>
          </a:p>
        </p:txBody>
      </p:sp>
      <p:sp>
        <p:nvSpPr>
          <p:cNvPr id="465" name="Google Shape;465;p69"/>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endParaRPr sz="2200">
              <a:solidFill>
                <a:srgbClr val="00274C"/>
              </a:solidFill>
              <a:latin typeface="Roboto"/>
              <a:ea typeface="Roboto"/>
              <a:cs typeface="Roboto"/>
              <a:sym typeface="Roboto"/>
            </a:endParaRPr>
          </a:p>
        </p:txBody>
      </p:sp>
      <p:sp>
        <p:nvSpPr>
          <p:cNvPr id="466" name="Google Shape;466;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pic>
        <p:nvPicPr>
          <p:cNvPr id="467" name="Google Shape;467;p69"/>
          <p:cNvPicPr preferRelativeResize="0"/>
          <p:nvPr/>
        </p:nvPicPr>
        <p:blipFill>
          <a:blip r:embed="rId3">
            <a:alphaModFix/>
          </a:blip>
          <a:stretch>
            <a:fillRect/>
          </a:stretch>
        </p:blipFill>
        <p:spPr>
          <a:xfrm>
            <a:off x="1991800" y="906675"/>
            <a:ext cx="5261131" cy="4031899"/>
          </a:xfrm>
          <a:prstGeom prst="rect">
            <a:avLst/>
          </a:prstGeom>
          <a:noFill/>
          <a:ln>
            <a:noFill/>
          </a:ln>
        </p:spPr>
      </p:pic>
      <p:sp>
        <p:nvSpPr>
          <p:cNvPr id="468" name="Google Shape;468;p69"/>
          <p:cNvSpPr txBox="1"/>
          <p:nvPr/>
        </p:nvSpPr>
        <p:spPr>
          <a:xfrm>
            <a:off x="0" y="48957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https://openai.com/research/clip</a:t>
            </a:r>
            <a:endParaRPr sz="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2"/>
        <p:cNvGrpSpPr/>
        <p:nvPr/>
      </p:nvGrpSpPr>
      <p:grpSpPr>
        <a:xfrm>
          <a:off x="0" y="0"/>
          <a:ext cx="0" cy="0"/>
          <a:chOff x="0" y="0"/>
          <a:chExt cx="0" cy="0"/>
        </a:xfrm>
      </p:grpSpPr>
      <p:sp>
        <p:nvSpPr>
          <p:cNvPr id="473" name="Google Shape;473;p70"/>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Results of CLIP</a:t>
            </a:r>
            <a:endParaRPr sz="3300"/>
          </a:p>
        </p:txBody>
      </p:sp>
      <p:sp>
        <p:nvSpPr>
          <p:cNvPr id="474" name="Google Shape;474;p70"/>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endParaRPr sz="2200">
              <a:solidFill>
                <a:srgbClr val="00274C"/>
              </a:solidFill>
              <a:latin typeface="Roboto"/>
              <a:ea typeface="Roboto"/>
              <a:cs typeface="Roboto"/>
              <a:sym typeface="Roboto"/>
            </a:endParaRPr>
          </a:p>
        </p:txBody>
      </p:sp>
      <p:sp>
        <p:nvSpPr>
          <p:cNvPr id="475" name="Google Shape;475;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pic>
        <p:nvPicPr>
          <p:cNvPr id="476" name="Google Shape;476;p70"/>
          <p:cNvPicPr preferRelativeResize="0"/>
          <p:nvPr/>
        </p:nvPicPr>
        <p:blipFill>
          <a:blip r:embed="rId3">
            <a:alphaModFix/>
          </a:blip>
          <a:stretch>
            <a:fillRect/>
          </a:stretch>
        </p:blipFill>
        <p:spPr>
          <a:xfrm>
            <a:off x="418025" y="902200"/>
            <a:ext cx="8283023" cy="3910983"/>
          </a:xfrm>
          <a:prstGeom prst="rect">
            <a:avLst/>
          </a:prstGeom>
          <a:noFill/>
          <a:ln>
            <a:noFill/>
          </a:ln>
        </p:spPr>
      </p:pic>
      <p:sp>
        <p:nvSpPr>
          <p:cNvPr id="477" name="Google Shape;477;p70"/>
          <p:cNvSpPr txBox="1"/>
          <p:nvPr/>
        </p:nvSpPr>
        <p:spPr>
          <a:xfrm>
            <a:off x="0" y="48957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https://openai.com/research/clip</a:t>
            </a:r>
            <a:endParaRPr sz="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482" name="Google Shape;482;p71"/>
          <p:cNvSpPr txBox="1">
            <a:spLocks noGrp="1"/>
          </p:cNvSpPr>
          <p:nvPr>
            <p:ph type="title"/>
          </p:nvPr>
        </p:nvSpPr>
        <p:spPr>
          <a:xfrm>
            <a:off x="106300" y="227475"/>
            <a:ext cx="8777700" cy="67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t>Results of CLIP</a:t>
            </a:r>
            <a:endParaRPr sz="3300"/>
          </a:p>
        </p:txBody>
      </p:sp>
      <p:sp>
        <p:nvSpPr>
          <p:cNvPr id="483" name="Google Shape;483;p71"/>
          <p:cNvSpPr txBox="1"/>
          <p:nvPr/>
        </p:nvSpPr>
        <p:spPr>
          <a:xfrm>
            <a:off x="285425" y="1328975"/>
            <a:ext cx="8517900" cy="35826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1200"/>
              </a:spcBef>
              <a:spcAft>
                <a:spcPts val="1200"/>
              </a:spcAft>
              <a:buNone/>
            </a:pPr>
            <a:endParaRPr sz="2200">
              <a:solidFill>
                <a:srgbClr val="00274C"/>
              </a:solidFill>
              <a:latin typeface="Roboto"/>
              <a:ea typeface="Roboto"/>
              <a:cs typeface="Roboto"/>
              <a:sym typeface="Roboto"/>
            </a:endParaRPr>
          </a:p>
        </p:txBody>
      </p:sp>
      <p:sp>
        <p:nvSpPr>
          <p:cNvPr id="484" name="Google Shape;48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
        <p:nvSpPr>
          <p:cNvPr id="485" name="Google Shape;485;p71"/>
          <p:cNvSpPr txBox="1"/>
          <p:nvPr/>
        </p:nvSpPr>
        <p:spPr>
          <a:xfrm>
            <a:off x="0" y="4895700"/>
            <a:ext cx="30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https://openai.com/research/clip</a:t>
            </a:r>
            <a:endParaRPr sz="800">
              <a:solidFill>
                <a:schemeClr val="dk2"/>
              </a:solidFill>
            </a:endParaRPr>
          </a:p>
        </p:txBody>
      </p:sp>
      <p:pic>
        <p:nvPicPr>
          <p:cNvPr id="486" name="Google Shape;486;p71"/>
          <p:cNvPicPr preferRelativeResize="0"/>
          <p:nvPr/>
        </p:nvPicPr>
        <p:blipFill rotWithShape="1">
          <a:blip r:embed="rId3">
            <a:alphaModFix/>
          </a:blip>
          <a:srcRect b="10007"/>
          <a:stretch/>
        </p:blipFill>
        <p:spPr>
          <a:xfrm>
            <a:off x="2041475" y="789575"/>
            <a:ext cx="4899000" cy="43539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ymbiotic">
  <a:themeElements>
    <a:clrScheme name="Office">
      <a:dk1>
        <a:srgbClr val="0C0C0C"/>
      </a:dk1>
      <a:lt1>
        <a:srgbClr val="262626"/>
      </a:lt1>
      <a:dk2>
        <a:srgbClr val="3F3F3F"/>
      </a:dk2>
      <a:lt2>
        <a:srgbClr val="7F7F7F"/>
      </a:lt2>
      <a:accent1>
        <a:srgbClr val="FFFFFF"/>
      </a:accent1>
      <a:accent2>
        <a:srgbClr val="E36C09"/>
      </a:accent2>
      <a:accent3>
        <a:srgbClr val="FF6600"/>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oE BLUE Connector Template">
  <a:themeElements>
    <a:clrScheme name="Marina">
      <a:dk1>
        <a:srgbClr val="FFFFFF"/>
      </a:dk1>
      <a:lt1>
        <a:srgbClr val="00517C"/>
      </a:lt1>
      <a:dk2>
        <a:srgbClr val="004065"/>
      </a:dk2>
      <a:lt2>
        <a:srgbClr val="EEEEEE"/>
      </a:lt2>
      <a:accent1>
        <a:srgbClr val="0277BD"/>
      </a:accent1>
      <a:accent2>
        <a:srgbClr val="D86018"/>
      </a:accent2>
      <a:accent3>
        <a:srgbClr val="A5A508"/>
      </a:accent3>
      <a:accent4>
        <a:srgbClr val="00B2A9"/>
      </a:accent4>
      <a:accent5>
        <a:srgbClr val="2F65A7"/>
      </a:accent5>
      <a:accent6>
        <a:srgbClr val="702082"/>
      </a:accent6>
      <a:hlink>
        <a:srgbClr val="1779B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1321</Words>
  <Application>Microsoft Macintosh PowerPoint</Application>
  <PresentationFormat>On-screen Show (16:9)</PresentationFormat>
  <Paragraphs>124</Paragraphs>
  <Slides>15</Slides>
  <Notes>15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15</vt:i4>
      </vt:variant>
    </vt:vector>
  </HeadingPairs>
  <TitlesOfParts>
    <vt:vector size="29" baseType="lpstr">
      <vt:lpstr>Gill Sans</vt:lpstr>
      <vt:lpstr>Roboto</vt:lpstr>
      <vt:lpstr>Georgia</vt:lpstr>
      <vt:lpstr>Roboto Black</vt:lpstr>
      <vt:lpstr>Roboto Light</vt:lpstr>
      <vt:lpstr>Courier New</vt:lpstr>
      <vt:lpstr>Quattrocento Sans</vt:lpstr>
      <vt:lpstr>Ubuntu Light</vt:lpstr>
      <vt:lpstr>Abril Fatface</vt:lpstr>
      <vt:lpstr>Arial</vt:lpstr>
      <vt:lpstr>Simple Light</vt:lpstr>
      <vt:lpstr>Symbiotic</vt:lpstr>
      <vt:lpstr>Simple Light</vt:lpstr>
      <vt:lpstr>CoE BLUE Connector Template</vt:lpstr>
      <vt:lpstr>CLIP: Connecting text and images</vt:lpstr>
      <vt:lpstr>Agenda</vt:lpstr>
      <vt:lpstr>CLIP (Contrastive Language-Image Pre-Training) is a neural network trained on a variety of (image, text) pairs.  It can be instructed in natural language to predict the most relevant text snippet given an image, without directly optimizing for the task, similarly to the zero-shot capabilities of GPT-2 and 3.</vt:lpstr>
      <vt:lpstr>What is CLIP?</vt:lpstr>
      <vt:lpstr>How does Contrastive Language-Image Pre-Training Work?</vt:lpstr>
      <vt:lpstr>How does Contrastive Language-Image Pre-Training Work?</vt:lpstr>
      <vt:lpstr>How does CLIP Predict? </vt:lpstr>
      <vt:lpstr>Results of CLIP</vt:lpstr>
      <vt:lpstr>Results of CLIP</vt:lpstr>
      <vt:lpstr>Experiment Results of CLIP</vt:lpstr>
      <vt:lpstr>Recap: Why does CLIP Matter?</vt:lpstr>
      <vt:lpstr>Training Resources for CLIP</vt:lpstr>
      <vt:lpstr>Challenges and Limitation of CLIP</vt:lpstr>
      <vt:lpstr>Follow-up Works of CLIP</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CLIP: Connecting text and images</dc:title>
  <cp:lastModifiedBy>Liu, Jiachen</cp:lastModifiedBy>
  <cp:revision>1</cp:revision>
  <dcterms:modified xsi:type="dcterms:W3CDTF">2024-01-18T17:22:51Z</dcterms:modified>
</cp:coreProperties>
</file>